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1.svg" ContentType="image/svg+xml"/>
  <Override PartName="/ppt/media/image13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9" r:id="rId3"/>
  </p:sldMasterIdLst>
  <p:notesMasterIdLst>
    <p:notesMasterId r:id="rId5"/>
  </p:notesMasterIdLst>
  <p:sldIdLst>
    <p:sldId id="260" r:id="rId4"/>
    <p:sldId id="277" r:id="rId6"/>
    <p:sldId id="282" r:id="rId7"/>
    <p:sldId id="284" r:id="rId8"/>
    <p:sldId id="285" r:id="rId9"/>
    <p:sldId id="276" r:id="rId10"/>
  </p:sldIdLst>
  <p:sldSz cx="12192000" cy="6858000"/>
  <p:notesSz cx="7103745" cy="10234295"/>
  <p:embeddedFontLst>
    <p:embeddedFont>
      <p:font typeface="MiSans Normal" panose="00000500000000000000" charset="-122"/>
      <p:regular r:id="rId15"/>
    </p:embeddedFont>
    <p:embeddedFont>
      <p:font typeface="MiSans Heavy" panose="00000A00000000000000" charset="-122"/>
      <p:regular r:id="rId16"/>
    </p:embeddedFont>
    <p:embeddedFont>
      <p:font typeface="Calibri" panose="020F0502020204030204" charset="0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4D3C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8" Type="http://schemas.openxmlformats.org/officeDocument/2006/relationships/tags" Target="tags/tag187.xml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marL="0" indent="0"/>
            <a:r>
              <a:rPr lang="zh-CN" altLang="en-US"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我们的团队基于自身经历，发现许多有意进入</a:t>
            </a:r>
            <a:r>
              <a:rPr lang="en-US" altLang="zh-CN"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Web3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领域的人都面临以下共同痛点：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入门门槛高，信息匮乏：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新手获取相关资源的难度大，导致对Web3的认知不足。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高质量资源分散：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有价值的资料难以集中获取，用户需要耗费大量时间搜寻。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知识付费的价值存疑：</a:t>
            </a:r>
            <a:r>
              <a:rPr lang="zh-CN" altLang="en-US"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用户投入与获取信息的质量常常不成比例。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  <a:ea typeface="-apple-system"/>
                <a:sym typeface="+mn-ea"/>
              </a:rPr>
              <a:t>为了应对这些挑战，我们发现一个重要的社交角色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  <a:ea typeface="-apple-system"/>
                <a:sym typeface="+mn-ea"/>
              </a:rPr>
              <a:t>——KOL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  <a:ea typeface="-apple-system"/>
                <a:sym typeface="+mn-ea"/>
              </a:rPr>
              <a:t>（关键意见领袖），并围绕这一角色构建了</a:t>
            </a:r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  <a:ea typeface="-apple-system"/>
                <a:sym typeface="+mn-ea"/>
              </a:rPr>
              <a:t>Xfinder</a:t>
            </a:r>
            <a:r>
              <a:rPr lang="zh-CN" altLang="en-US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  <a:ea typeface="-apple-system"/>
                <a:sym typeface="+mn-ea"/>
              </a:rPr>
              <a:t>的核心功能。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新手指南模块，是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为刚接触Web3的用户量身定制的入门工具。该模块涵盖区块链基础知识、行业生态框架、钱包操作手册、以及如何防范诈骗等实用指南，帮助新手快速掌握Web3基础，降低学习门槛。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  <a:p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KOL评测模块，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通过评估关键意见领袖（KOL）的表现，为用户提供有价值的投资和学习参考。该模块记录不同KOL在一段时间内的喊单胜率、风格特点等关键数据，帮助用户更理性地选择追随对象。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  <a:p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黑榜论坛，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一个供用户分享和讨论行业内潜在风险的社区板块。这里聚集了对Web3行业有深刻理解的用户，共同探讨市场中的不良项目和欺诈行为，提升整体社区的风险防范意识。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  <a:p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资源整合与推荐，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平台会定期整理并推荐高质量的行业资料和学习资源，减少用户在信息搜寻上的时间成本。无论是入门用户还是进阶玩家，都可以在这里找到符合自身需求的内容。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chemeClr val="accent2"/>
              </a:solidFill>
              <a:latin typeface="+mn-ea"/>
              <a:cs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tags" Target="../tags/tag7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8" Type="http://schemas.openxmlformats.org/officeDocument/2006/relationships/tags" Target="../tags/tag134.xml"/><Relationship Id="rId17" Type="http://schemas.openxmlformats.org/officeDocument/2006/relationships/tags" Target="../tags/tag133.xml"/><Relationship Id="rId16" Type="http://schemas.openxmlformats.org/officeDocument/2006/relationships/tags" Target="../tags/tag132.xml"/><Relationship Id="rId15" Type="http://schemas.openxmlformats.org/officeDocument/2006/relationships/tags" Target="../tags/tag131.xml"/><Relationship Id="rId14" Type="http://schemas.openxmlformats.org/officeDocument/2006/relationships/tags" Target="../tags/tag130.xml"/><Relationship Id="rId13" Type="http://schemas.openxmlformats.org/officeDocument/2006/relationships/tags" Target="../tags/tag129.xml"/><Relationship Id="rId12" Type="http://schemas.openxmlformats.org/officeDocument/2006/relationships/tags" Target="../tags/tag128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署名"/>
          <p:cNvSpPr txBox="1">
            <a:spLocks noGrp="1"/>
          </p:cNvSpPr>
          <p:nvPr>
            <p:ph type="body" idx="18" hasCustomPrompt="1"/>
            <p:custDataLst>
              <p:tags r:id="rId2"/>
            </p:custDataLst>
          </p:nvPr>
        </p:nvSpPr>
        <p:spPr>
          <a:xfrm>
            <a:off x="1144905" y="4086225"/>
            <a:ext cx="2369820" cy="342900"/>
          </a:xfrm>
          <a:prstGeom prst="parallelogram">
            <a:avLst>
              <a:gd name="adj" fmla="val 104814"/>
            </a:avLst>
          </a:prstGeom>
          <a:gradFill>
            <a:gsLst>
              <a:gs pos="3400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lt"/>
                <a:ea typeface="+mn-lt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1" name="副标题"/>
          <p:cNvSpPr>
            <a:spLocks noGrp="1"/>
          </p:cNvSpPr>
          <p:nvPr>
            <p:ph type="title" idx="16" hasCustomPrompt="1"/>
            <p:custDataLst>
              <p:tags r:id="rId3"/>
            </p:custDataLst>
          </p:nvPr>
        </p:nvSpPr>
        <p:spPr>
          <a:xfrm>
            <a:off x="1144905" y="1204595"/>
            <a:ext cx="7926070" cy="2223770"/>
          </a:xfrm>
          <a:prstGeom prst="rect">
            <a:avLst/>
          </a:prstGeom>
          <a:noFill/>
        </p:spPr>
        <p:txBody>
          <a:bodyPr wrap="square" lIns="91440" tIns="0" rIns="9144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9629140" y="-635"/>
            <a:ext cx="1785620" cy="6864350"/>
          </a:xfrm>
          <a:prstGeom prst="rect">
            <a:avLst/>
          </a:prstGeom>
          <a:gradFill>
            <a:gsLst>
              <a:gs pos="42000">
                <a:schemeClr val="accent5">
                  <a:alpha val="0"/>
                </a:schemeClr>
              </a:gs>
              <a:gs pos="100000">
                <a:schemeClr val="accent5">
                  <a:alpha val="8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9607550" y="-635"/>
            <a:ext cx="1785620" cy="6864350"/>
          </a:xfrm>
          <a:prstGeom prst="rect">
            <a:avLst/>
          </a:prstGeom>
          <a:noFill/>
          <a:ln w="19050">
            <a:gradFill>
              <a:gsLst>
                <a:gs pos="10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6"/>
            </p:custDataLst>
          </p:nvPr>
        </p:nvSpPr>
        <p:spPr>
          <a:xfrm>
            <a:off x="6664960" y="981710"/>
            <a:ext cx="3535045" cy="588835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9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7"/>
            </p:custDataLst>
          </p:nvPr>
        </p:nvSpPr>
        <p:spPr>
          <a:xfrm>
            <a:off x="6722110" y="1073150"/>
            <a:ext cx="3448050" cy="5795645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8"/>
            </p:custDataLst>
          </p:nvPr>
        </p:nvSpPr>
        <p:spPr>
          <a:xfrm>
            <a:off x="7140575" y="4029710"/>
            <a:ext cx="169799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5">
                  <a:alpha val="0"/>
                </a:schemeClr>
              </a:gs>
              <a:gs pos="82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流程图: 过程 7"/>
          <p:cNvSpPr/>
          <p:nvPr>
            <p:custDataLst>
              <p:tags r:id="rId9"/>
            </p:custDataLst>
          </p:nvPr>
        </p:nvSpPr>
        <p:spPr>
          <a:xfrm>
            <a:off x="7161530" y="4086225"/>
            <a:ext cx="1656080" cy="277177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9929">
                <a:moveTo>
                  <a:pt x="0" y="5486"/>
                </a:moveTo>
                <a:lnTo>
                  <a:pt x="10000" y="0"/>
                </a:lnTo>
                <a:lnTo>
                  <a:pt x="10000" y="9929"/>
                </a:lnTo>
                <a:lnTo>
                  <a:pt x="39" y="9929"/>
                </a:lnTo>
                <a:lnTo>
                  <a:pt x="0" y="548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6" name="流程图: 过程 7"/>
          <p:cNvSpPr/>
          <p:nvPr>
            <p:custDataLst>
              <p:tags r:id="rId10"/>
            </p:custDataLst>
          </p:nvPr>
        </p:nvSpPr>
        <p:spPr>
          <a:xfrm>
            <a:off x="10494010" y="2611755"/>
            <a:ext cx="1697990" cy="425704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74" h="6704">
                <a:moveTo>
                  <a:pt x="2674" y="0"/>
                </a:moveTo>
                <a:lnTo>
                  <a:pt x="2674" y="2250"/>
                </a:lnTo>
                <a:lnTo>
                  <a:pt x="2674" y="4454"/>
                </a:lnTo>
                <a:lnTo>
                  <a:pt x="2674" y="6704"/>
                </a:lnTo>
                <a:lnTo>
                  <a:pt x="10" y="6704"/>
                </a:lnTo>
                <a:cubicBezTo>
                  <a:pt x="7" y="6049"/>
                  <a:pt x="3" y="5394"/>
                  <a:pt x="0" y="4739"/>
                </a:cubicBezTo>
                <a:lnTo>
                  <a:pt x="307" y="4454"/>
                </a:lnTo>
                <a:lnTo>
                  <a:pt x="10" y="4454"/>
                </a:lnTo>
                <a:cubicBezTo>
                  <a:pt x="7" y="3799"/>
                  <a:pt x="3" y="3144"/>
                  <a:pt x="0" y="2489"/>
                </a:cubicBezTo>
                <a:lnTo>
                  <a:pt x="2674" y="0"/>
                </a:lnTo>
                <a:close/>
              </a:path>
            </a:pathLst>
          </a:custGeom>
          <a:gradFill flip="none" rotWithShape="1">
            <a:gsLst>
              <a:gs pos="43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7" name="流程图: 过程 7"/>
          <p:cNvSpPr/>
          <p:nvPr>
            <p:custDataLst>
              <p:tags r:id="rId11"/>
            </p:custDataLst>
          </p:nvPr>
        </p:nvSpPr>
        <p:spPr>
          <a:xfrm>
            <a:off x="10535920" y="2661285"/>
            <a:ext cx="1656080" cy="418973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8" h="6598">
                <a:moveTo>
                  <a:pt x="2608" y="0"/>
                </a:moveTo>
                <a:lnTo>
                  <a:pt x="2608" y="2233"/>
                </a:lnTo>
                <a:lnTo>
                  <a:pt x="2608" y="4365"/>
                </a:lnTo>
                <a:lnTo>
                  <a:pt x="2608" y="6598"/>
                </a:lnTo>
                <a:lnTo>
                  <a:pt x="10" y="6598"/>
                </a:lnTo>
                <a:lnTo>
                  <a:pt x="0" y="4645"/>
                </a:lnTo>
                <a:lnTo>
                  <a:pt x="303" y="4365"/>
                </a:lnTo>
                <a:lnTo>
                  <a:pt x="10" y="43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6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9" name="流程图: 过程 7"/>
          <p:cNvSpPr/>
          <p:nvPr>
            <p:custDataLst>
              <p:tags r:id="rId12"/>
            </p:custDataLst>
          </p:nvPr>
        </p:nvSpPr>
        <p:spPr>
          <a:xfrm>
            <a:off x="10494010" y="3860165"/>
            <a:ext cx="1697990" cy="299783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74" h="4721">
                <a:moveTo>
                  <a:pt x="2674" y="0"/>
                </a:moveTo>
                <a:lnTo>
                  <a:pt x="2674" y="267"/>
                </a:lnTo>
                <a:lnTo>
                  <a:pt x="2674" y="4454"/>
                </a:lnTo>
                <a:lnTo>
                  <a:pt x="2674" y="4721"/>
                </a:lnTo>
                <a:lnTo>
                  <a:pt x="10" y="4721"/>
                </a:lnTo>
                <a:cubicBezTo>
                  <a:pt x="7" y="4066"/>
                  <a:pt x="3" y="3411"/>
                  <a:pt x="0" y="2756"/>
                </a:cubicBezTo>
                <a:lnTo>
                  <a:pt x="1" y="2755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 flip="none" rotWithShape="1">
            <a:gsLst>
              <a:gs pos="54000">
                <a:schemeClr val="accent5">
                  <a:alpha val="0"/>
                </a:schemeClr>
              </a:gs>
              <a:gs pos="0">
                <a:schemeClr val="accent2">
                  <a:alpha val="73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0" name="流程图: 过程 7"/>
          <p:cNvSpPr/>
          <p:nvPr>
            <p:custDataLst>
              <p:tags r:id="rId13"/>
            </p:custDataLst>
          </p:nvPr>
        </p:nvSpPr>
        <p:spPr>
          <a:xfrm>
            <a:off x="10528935" y="3916680"/>
            <a:ext cx="1656080" cy="294132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8" h="4632">
                <a:moveTo>
                  <a:pt x="2608" y="0"/>
                </a:moveTo>
                <a:lnTo>
                  <a:pt x="2608" y="267"/>
                </a:lnTo>
                <a:lnTo>
                  <a:pt x="2608" y="4365"/>
                </a:lnTo>
                <a:lnTo>
                  <a:pt x="2608" y="4632"/>
                </a:lnTo>
                <a:lnTo>
                  <a:pt x="10" y="4632"/>
                </a:lnTo>
                <a:lnTo>
                  <a:pt x="0" y="2679"/>
                </a:lnTo>
                <a:lnTo>
                  <a:pt x="1" y="2677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9000">
                  <a:schemeClr val="accent5">
                    <a:alpha val="0"/>
                  </a:schemeClr>
                </a:gs>
                <a:gs pos="0">
                  <a:schemeClr val="accent3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22" name="任意多边形 29"/>
          <p:cNvSpPr/>
          <p:nvPr>
            <p:custDataLst>
              <p:tags r:id="rId14"/>
            </p:custDataLst>
          </p:nvPr>
        </p:nvSpPr>
        <p:spPr>
          <a:xfrm>
            <a:off x="9716135" y="5172710"/>
            <a:ext cx="1697990" cy="16852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4" h="2654">
                <a:moveTo>
                  <a:pt x="2674" y="0"/>
                </a:moveTo>
                <a:lnTo>
                  <a:pt x="2674" y="2654"/>
                </a:lnTo>
                <a:lnTo>
                  <a:pt x="1" y="2654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>
            <a:gsLst>
              <a:gs pos="59000">
                <a:schemeClr val="accent2">
                  <a:alpha val="3400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3" name="任意多边形 32"/>
          <p:cNvSpPr/>
          <p:nvPr>
            <p:custDataLst>
              <p:tags r:id="rId15"/>
            </p:custDataLst>
          </p:nvPr>
        </p:nvSpPr>
        <p:spPr>
          <a:xfrm>
            <a:off x="9737090" y="5229225"/>
            <a:ext cx="1656080" cy="1628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08" h="2565">
                <a:moveTo>
                  <a:pt x="2608" y="0"/>
                </a:moveTo>
                <a:lnTo>
                  <a:pt x="2608" y="2565"/>
                </a:lnTo>
                <a:lnTo>
                  <a:pt x="1" y="25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"/>
          <p:cNvSpPr>
            <a:spLocks noGrp="1"/>
          </p:cNvSpPr>
          <p:nvPr>
            <p:ph type="title" idx="8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3" name="正文"/>
          <p:cNvSpPr txBox="1">
            <a:spLocks noGrp="1"/>
          </p:cNvSpPr>
          <p:nvPr>
            <p:ph idx="7"/>
            <p:custDataLst>
              <p:tags r:id="rId3"/>
            </p:custDataLst>
          </p:nvPr>
        </p:nvSpPr>
        <p:spPr>
          <a:xfrm>
            <a:off x="694800" y="1309966"/>
            <a:ext cx="10800000" cy="4939704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流程图: 过程 7"/>
          <p:cNvSpPr/>
          <p:nvPr>
            <p:custDataLst>
              <p:tags r:id="rId4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25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流程图: 过程 7"/>
          <p:cNvSpPr/>
          <p:nvPr>
            <p:custDataLst>
              <p:tags r:id="rId5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6"/>
            </p:custDataLst>
          </p:nvPr>
        </p:nvSpPr>
        <p:spPr>
          <a:xfrm>
            <a:off x="10551655" y="4045288"/>
            <a:ext cx="1370609" cy="22846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0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7"/>
            </p:custDataLst>
          </p:nvPr>
        </p:nvSpPr>
        <p:spPr>
          <a:xfrm>
            <a:off x="10573712" y="4080682"/>
            <a:ext cx="1336754" cy="2248783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 userDrawn="1">
            <p:custDataLst>
              <p:tags r:id="rId8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 userDrawn="1">
            <p:custDataLst>
              <p:tags r:id="rId9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0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617200" cy="316800"/>
          </a:xfrm>
        </p:spPr>
        <p:txBody>
          <a:bodyPr/>
          <a:lstStyle>
            <a:lvl1pPr algn="r"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流程图: 过程 7"/>
          <p:cNvSpPr/>
          <p:nvPr>
            <p:custDataLst>
              <p:tags r:id="rId2"/>
            </p:custDataLst>
          </p:nvPr>
        </p:nvSpPr>
        <p:spPr>
          <a:xfrm flipH="1">
            <a:off x="11430" y="2540"/>
            <a:ext cx="4141470" cy="690054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40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3"/>
            </p:custDataLst>
          </p:nvPr>
        </p:nvSpPr>
        <p:spPr>
          <a:xfrm flipH="1">
            <a:off x="-6985" y="31750"/>
            <a:ext cx="4177030" cy="682752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2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4"/>
            </p:custDataLst>
          </p:nvPr>
        </p:nvSpPr>
        <p:spPr>
          <a:xfrm flipH="1">
            <a:off x="887095" y="1976120"/>
            <a:ext cx="2929890" cy="488188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44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5"/>
            </p:custDataLst>
          </p:nvPr>
        </p:nvSpPr>
        <p:spPr>
          <a:xfrm flipH="1">
            <a:off x="912495" y="2051685"/>
            <a:ext cx="2857500" cy="4805045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/>
          <a:p>
            <a:pPr marL="228600" marR="0" lvl="0" indent="-228600" fontAlgn="auto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90204" pitchFamily="34" charset="0"/>
              <a:buChar char="●"/>
            </a:pPr>
            <a:endParaRPr kumimoji="0" lang="zh-CN" altLang="en-US" b="0" i="0" u="none" strike="noStrike" cap="none" spc="150" normalizeH="0" baseline="0">
              <a:ln>
                <a:noFill/>
                <a:prstDash val="sysDot"/>
              </a:ln>
              <a:solidFill>
                <a:schemeClr val="tx1"/>
              </a:solidFill>
              <a:uFillTx/>
              <a:latin typeface="+mn-ea"/>
              <a:cs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6"/>
            </p:custDataLst>
          </p:nvPr>
        </p:nvSpPr>
        <p:spPr>
          <a:xfrm flipH="1">
            <a:off x="2021205" y="4446905"/>
            <a:ext cx="1400175" cy="233489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5">
                  <a:alpha val="0"/>
                </a:schemeClr>
              </a:gs>
              <a:gs pos="82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7" name="流程图: 过程 7"/>
          <p:cNvSpPr/>
          <p:nvPr>
            <p:custDataLst>
              <p:tags r:id="rId7"/>
            </p:custDataLst>
          </p:nvPr>
        </p:nvSpPr>
        <p:spPr>
          <a:xfrm flipH="1">
            <a:off x="2038350" y="4493260"/>
            <a:ext cx="1365250" cy="228790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9929">
                <a:moveTo>
                  <a:pt x="0" y="5486"/>
                </a:moveTo>
                <a:lnTo>
                  <a:pt x="10000" y="0"/>
                </a:lnTo>
                <a:lnTo>
                  <a:pt x="10000" y="9929"/>
                </a:lnTo>
                <a:lnTo>
                  <a:pt x="39" y="9929"/>
                </a:lnTo>
                <a:lnTo>
                  <a:pt x="0" y="548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9" name="任意多边形 29"/>
          <p:cNvSpPr/>
          <p:nvPr>
            <p:custDataLst>
              <p:tags r:id="rId8"/>
            </p:custDataLst>
          </p:nvPr>
        </p:nvSpPr>
        <p:spPr>
          <a:xfrm flipH="1">
            <a:off x="-635" y="5408295"/>
            <a:ext cx="1450340" cy="14401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4" h="2654">
                <a:moveTo>
                  <a:pt x="2674" y="0"/>
                </a:moveTo>
                <a:lnTo>
                  <a:pt x="2674" y="2654"/>
                </a:lnTo>
                <a:lnTo>
                  <a:pt x="1" y="2654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0" name="任意多边形 32"/>
          <p:cNvSpPr/>
          <p:nvPr>
            <p:custDataLst>
              <p:tags r:id="rId9"/>
            </p:custDataLst>
          </p:nvPr>
        </p:nvSpPr>
        <p:spPr>
          <a:xfrm flipH="1">
            <a:off x="-14605" y="5448300"/>
            <a:ext cx="1463675" cy="14541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08" h="2565">
                <a:moveTo>
                  <a:pt x="2608" y="0"/>
                </a:moveTo>
                <a:lnTo>
                  <a:pt x="2608" y="2565"/>
                </a:lnTo>
                <a:lnTo>
                  <a:pt x="1" y="25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2" hasCustomPrompt="1"/>
            <p:custDataLst>
              <p:tags r:id="rId10"/>
            </p:custDataLst>
          </p:nvPr>
        </p:nvSpPr>
        <p:spPr>
          <a:xfrm>
            <a:off x="2088515" y="589280"/>
            <a:ext cx="3487420" cy="1016000"/>
          </a:xfrm>
          <a:prstGeom prst="rect">
            <a:avLst/>
          </a:prstGeom>
        </p:spPr>
        <p:txBody>
          <a:bodyPr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MiSans Heavy" panose="00000A00000000000000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节编号"/>
          <p:cNvSpPr>
            <a:spLocks noGrp="1"/>
          </p:cNvSpPr>
          <p:nvPr>
            <p:ph type="body" idx="8" hasCustomPrompt="1"/>
            <p:custDataLst>
              <p:tags r:id="rId2"/>
            </p:custDataLst>
          </p:nvPr>
        </p:nvSpPr>
        <p:spPr>
          <a:xfrm>
            <a:off x="6324600" y="1705610"/>
            <a:ext cx="4986655" cy="19024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en-US" altLang="zh-CN" sz="8000" b="0" i="0" u="none" strike="noStrike" kern="1200" cap="none" spc="0" normalizeH="0" baseline="0" noProof="1">
                <a:gradFill>
                  <a:gsLst>
                    <a:gs pos="0">
                      <a:schemeClr val="accent4"/>
                    </a:gs>
                    <a:gs pos="100000">
                      <a:schemeClr val="accent4">
                        <a:alpha val="0"/>
                      </a:schemeClr>
                    </a:gs>
                  </a:gsLst>
                  <a:lin ang="5400000" scaled="0"/>
                </a:gradFill>
                <a:uFillTx/>
                <a:latin typeface="+mj-lt"/>
                <a:ea typeface="+mj-lt"/>
                <a:cs typeface="MiSans Heavy" panose="00000A00000000000000" charset="-122"/>
                <a:sym typeface="+mn-ea"/>
              </a:defRPr>
            </a:lvl1pPr>
          </a:lstStyle>
          <a:p>
            <a:pPr lvl="0" indent="-228600" algn="l">
              <a:spcBef>
                <a:spcPts val="0"/>
              </a:spcBef>
              <a:spcAft>
                <a:spcPts val="1000"/>
              </a:spcAft>
              <a:buClrTx/>
              <a:buSzTx/>
              <a:buFontTx/>
            </a:pPr>
            <a:r>
              <a:rPr>
                <a:sym typeface="+mn-ea"/>
              </a:rPr>
              <a:t>节编号</a:t>
            </a:r>
            <a:endParaRPr>
              <a:sym typeface="+mn-ea"/>
            </a:endParaRPr>
          </a:p>
        </p:txBody>
      </p:sp>
      <p:sp>
        <p:nvSpPr>
          <p:cNvPr id="7" name="标题"/>
          <p:cNvSpPr>
            <a:spLocks noGrp="1"/>
          </p:cNvSpPr>
          <p:nvPr>
            <p:ph type="title" idx="7" hasCustomPrompt="1"/>
            <p:custDataLst>
              <p:tags r:id="rId3"/>
            </p:custDataLst>
          </p:nvPr>
        </p:nvSpPr>
        <p:spPr>
          <a:xfrm>
            <a:off x="6324600" y="3607435"/>
            <a:ext cx="4987290" cy="1544955"/>
          </a:xfrm>
          <a:prstGeom prst="rect">
            <a:avLst/>
          </a:prstGeom>
        </p:spPr>
        <p:txBody>
          <a:bodyPr wrap="square" lIns="91440" tIns="45720" rIns="9144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单击编辑标题</a:t>
            </a:r>
            <a:endParaRPr>
              <a:sym typeface="+mn-ea"/>
            </a:endParaRPr>
          </a:p>
        </p:txBody>
      </p:sp>
      <p:sp>
        <p:nvSpPr>
          <p:cNvPr id="8" name="流程图: 过程 7"/>
          <p:cNvSpPr/>
          <p:nvPr>
            <p:custDataLst>
              <p:tags r:id="rId4"/>
            </p:custDataLst>
          </p:nvPr>
        </p:nvSpPr>
        <p:spPr>
          <a:xfrm flipH="1">
            <a:off x="711200" y="652780"/>
            <a:ext cx="3704590" cy="6205220"/>
          </a:xfrm>
          <a:custGeom>
            <a:avLst/>
            <a:gdLst>
              <a:gd name="connsiteX0" fmla="*/ 0 w 5184"/>
              <a:gd name="connsiteY0" fmla="*/ 4297 h 8684"/>
              <a:gd name="connsiteX1" fmla="*/ 5172 w 5184"/>
              <a:gd name="connsiteY1" fmla="*/ 0 h 8684"/>
              <a:gd name="connsiteX2" fmla="*/ 5184 w 5184"/>
              <a:gd name="connsiteY2" fmla="*/ 8684 h 8684"/>
              <a:gd name="connsiteX3" fmla="*/ 16 w 5184"/>
              <a:gd name="connsiteY3" fmla="*/ 8684 h 8684"/>
              <a:gd name="connsiteX4" fmla="*/ 0 w 5184"/>
              <a:gd name="connsiteY4" fmla="*/ 4297 h 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4" h="8684">
                <a:moveTo>
                  <a:pt x="0" y="4297"/>
                </a:moveTo>
                <a:lnTo>
                  <a:pt x="5172" y="0"/>
                </a:lnTo>
                <a:lnTo>
                  <a:pt x="5184" y="8684"/>
                </a:lnTo>
                <a:lnTo>
                  <a:pt x="16" y="8684"/>
                </a:lnTo>
                <a:cubicBezTo>
                  <a:pt x="9" y="7554"/>
                  <a:pt x="7" y="5427"/>
                  <a:pt x="0" y="4297"/>
                </a:cubicBezTo>
                <a:close/>
              </a:path>
            </a:pathLst>
          </a:custGeom>
          <a:gradFill flip="none" rotWithShape="1">
            <a:gsLst>
              <a:gs pos="44000">
                <a:schemeClr val="accent5">
                  <a:alpha val="1700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10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5"/>
            </p:custDataLst>
          </p:nvPr>
        </p:nvSpPr>
        <p:spPr>
          <a:xfrm flipH="1">
            <a:off x="750570" y="737870"/>
            <a:ext cx="3605530" cy="6111240"/>
          </a:xfrm>
          <a:custGeom>
            <a:avLst/>
            <a:gdLst>
              <a:gd name="connsiteX0" fmla="*/ 0 w 5046"/>
              <a:gd name="connsiteY0" fmla="*/ 4201 h 8552"/>
              <a:gd name="connsiteX1" fmla="*/ 5044 w 5046"/>
              <a:gd name="connsiteY1" fmla="*/ 0 h 8552"/>
              <a:gd name="connsiteX2" fmla="*/ 5046 w 5046"/>
              <a:gd name="connsiteY2" fmla="*/ 8552 h 8552"/>
              <a:gd name="connsiteX3" fmla="*/ 28 w 5046"/>
              <a:gd name="connsiteY3" fmla="*/ 8538 h 8552"/>
              <a:gd name="connsiteX4" fmla="*/ 0 w 5046"/>
              <a:gd name="connsiteY4" fmla="*/ 4201 h 8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6" h="8552">
                <a:moveTo>
                  <a:pt x="0" y="4201"/>
                </a:moveTo>
                <a:lnTo>
                  <a:pt x="5044" y="0"/>
                </a:lnTo>
                <a:lnTo>
                  <a:pt x="5046" y="8552"/>
                </a:lnTo>
                <a:lnTo>
                  <a:pt x="28" y="8538"/>
                </a:lnTo>
                <a:lnTo>
                  <a:pt x="0" y="4201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9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6"/>
            </p:custDataLst>
          </p:nvPr>
        </p:nvSpPr>
        <p:spPr>
          <a:xfrm flipH="1">
            <a:off x="2877820" y="4138930"/>
            <a:ext cx="2696210" cy="2755265"/>
          </a:xfrm>
          <a:custGeom>
            <a:avLst/>
            <a:gdLst>
              <a:gd name="connsiteX0" fmla="*/ 0 w 3773"/>
              <a:gd name="connsiteY0" fmla="*/ 3017 h 3856"/>
              <a:gd name="connsiteX1" fmla="*/ 3773 w 3773"/>
              <a:gd name="connsiteY1" fmla="*/ 0 h 3856"/>
              <a:gd name="connsiteX2" fmla="*/ 3765 w 3773"/>
              <a:gd name="connsiteY2" fmla="*/ 3843 h 3856"/>
              <a:gd name="connsiteX3" fmla="*/ 14 w 3773"/>
              <a:gd name="connsiteY3" fmla="*/ 3856 h 3856"/>
              <a:gd name="connsiteX4" fmla="*/ 0 w 3773"/>
              <a:gd name="connsiteY4" fmla="*/ 3017 h 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" h="3856">
                <a:moveTo>
                  <a:pt x="0" y="3017"/>
                </a:moveTo>
                <a:lnTo>
                  <a:pt x="3773" y="0"/>
                </a:lnTo>
                <a:lnTo>
                  <a:pt x="3765" y="3843"/>
                </a:lnTo>
                <a:lnTo>
                  <a:pt x="14" y="3856"/>
                </a:lnTo>
                <a:cubicBezTo>
                  <a:pt x="9" y="3062"/>
                  <a:pt x="5" y="3810"/>
                  <a:pt x="0" y="3017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5">
                  <a:alpha val="0"/>
                </a:schemeClr>
              </a:gs>
              <a:gs pos="82000">
                <a:schemeClr val="accent2">
                  <a:alpha val="0"/>
                </a:schemeClr>
              </a:gs>
              <a:gs pos="10000">
                <a:schemeClr val="accent5">
                  <a:alpha val="75000"/>
                </a:schemeClr>
              </a:gs>
              <a:gs pos="0">
                <a:schemeClr val="accent5">
                  <a:alpha val="88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7"/>
            </p:custDataLst>
          </p:nvPr>
        </p:nvSpPr>
        <p:spPr>
          <a:xfrm flipH="1">
            <a:off x="2903220" y="4215130"/>
            <a:ext cx="2640965" cy="2679065"/>
          </a:xfrm>
          <a:custGeom>
            <a:avLst/>
            <a:gdLst>
              <a:gd name="connsiteX0" fmla="*/ 6 w 3696"/>
              <a:gd name="connsiteY0" fmla="*/ 2923 h 3749"/>
              <a:gd name="connsiteX1" fmla="*/ 3685 w 3696"/>
              <a:gd name="connsiteY1" fmla="*/ 0 h 3749"/>
              <a:gd name="connsiteX2" fmla="*/ 3696 w 3696"/>
              <a:gd name="connsiteY2" fmla="*/ 3749 h 3749"/>
              <a:gd name="connsiteX3" fmla="*/ 0 w 3696"/>
              <a:gd name="connsiteY3" fmla="*/ 3749 h 3749"/>
              <a:gd name="connsiteX4" fmla="*/ 6 w 3696"/>
              <a:gd name="connsiteY4" fmla="*/ 2923 h 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6" h="3749">
                <a:moveTo>
                  <a:pt x="6" y="2923"/>
                </a:moveTo>
                <a:lnTo>
                  <a:pt x="3685" y="0"/>
                </a:lnTo>
                <a:lnTo>
                  <a:pt x="3696" y="3749"/>
                </a:lnTo>
                <a:lnTo>
                  <a:pt x="0" y="3749"/>
                </a:lnTo>
                <a:lnTo>
                  <a:pt x="6" y="2923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5" name="任意多边形 29"/>
          <p:cNvSpPr/>
          <p:nvPr>
            <p:custDataLst>
              <p:tags r:id="rId8"/>
            </p:custDataLst>
          </p:nvPr>
        </p:nvSpPr>
        <p:spPr>
          <a:xfrm flipH="1">
            <a:off x="-1270" y="5715000"/>
            <a:ext cx="1391285" cy="1158875"/>
          </a:xfrm>
          <a:custGeom>
            <a:avLst/>
            <a:gdLst>
              <a:gd name="connsiteX0" fmla="*/ 2191 w 2191"/>
              <a:gd name="connsiteY0" fmla="*/ 0 h 1825"/>
              <a:gd name="connsiteX1" fmla="*/ 2182 w 2191"/>
              <a:gd name="connsiteY1" fmla="*/ 1814 h 1825"/>
              <a:gd name="connsiteX2" fmla="*/ 0 w 2191"/>
              <a:gd name="connsiteY2" fmla="*/ 1814 h 1825"/>
              <a:gd name="connsiteX3" fmla="*/ 15 w 2191"/>
              <a:gd name="connsiteY3" fmla="*/ 1825 h 1825"/>
              <a:gd name="connsiteX4" fmla="*/ 2191 w 2191"/>
              <a:gd name="connsiteY4" fmla="*/ 0 h 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1" h="1825">
                <a:moveTo>
                  <a:pt x="2191" y="0"/>
                </a:moveTo>
                <a:lnTo>
                  <a:pt x="2182" y="1814"/>
                </a:lnTo>
                <a:lnTo>
                  <a:pt x="0" y="1814"/>
                </a:lnTo>
                <a:lnTo>
                  <a:pt x="15" y="1825"/>
                </a:lnTo>
                <a:lnTo>
                  <a:pt x="2191" y="0"/>
                </a:lnTo>
                <a:close/>
              </a:path>
            </a:pathLst>
          </a:custGeom>
          <a:gradFill>
            <a:gsLst>
              <a:gs pos="59000">
                <a:schemeClr val="accent5">
                  <a:alpha val="0"/>
                </a:schemeClr>
              </a:gs>
              <a:gs pos="100000">
                <a:schemeClr val="accent5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任意多边形 32"/>
          <p:cNvSpPr/>
          <p:nvPr>
            <p:custDataLst>
              <p:tags r:id="rId9"/>
            </p:custDataLst>
          </p:nvPr>
        </p:nvSpPr>
        <p:spPr>
          <a:xfrm flipH="1">
            <a:off x="-14605" y="5749290"/>
            <a:ext cx="1396365" cy="1173480"/>
          </a:xfrm>
          <a:custGeom>
            <a:avLst/>
            <a:gdLst>
              <a:gd name="connsiteX0" fmla="*/ 2199 w 2199"/>
              <a:gd name="connsiteY0" fmla="*/ 0 h 1848"/>
              <a:gd name="connsiteX1" fmla="*/ 2181 w 2199"/>
              <a:gd name="connsiteY1" fmla="*/ 1787 h 1848"/>
              <a:gd name="connsiteX2" fmla="*/ 0 w 2199"/>
              <a:gd name="connsiteY2" fmla="*/ 1841 h 1848"/>
              <a:gd name="connsiteX3" fmla="*/ 3 w 2199"/>
              <a:gd name="connsiteY3" fmla="*/ 1848 h 1848"/>
              <a:gd name="connsiteX4" fmla="*/ 2199 w 2199"/>
              <a:gd name="connsiteY4" fmla="*/ 0 h 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9" h="1848">
                <a:moveTo>
                  <a:pt x="2199" y="0"/>
                </a:moveTo>
                <a:lnTo>
                  <a:pt x="2181" y="1787"/>
                </a:lnTo>
                <a:lnTo>
                  <a:pt x="0" y="1841"/>
                </a:lnTo>
                <a:lnTo>
                  <a:pt x="3" y="1848"/>
                </a:lnTo>
                <a:lnTo>
                  <a:pt x="2199" y="0"/>
                </a:lnTo>
                <a:close/>
              </a:path>
            </a:pathLst>
          </a:custGeom>
          <a:noFill/>
          <a:ln w="19050">
            <a:gradFill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"/>
          <p:cNvSpPr>
            <a:spLocks noGrp="1"/>
          </p:cNvSpPr>
          <p:nvPr>
            <p:ph type="title" idx="9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</p:spPr>
        <p:txBody>
          <a:bodyPr wrap="square" lIns="0" tIns="0" rIns="0" bIns="0" rtlCol="0" anchor="b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5" name="正文"/>
          <p:cNvSpPr txBox="1">
            <a:spLocks noGrp="1"/>
          </p:cNvSpPr>
          <p:nvPr>
            <p:ph idx="8"/>
            <p:custDataLst>
              <p:tags r:id="rId3"/>
            </p:custDataLst>
          </p:nvPr>
        </p:nvSpPr>
        <p:spPr>
          <a:xfrm>
            <a:off x="6400805" y="1238865"/>
            <a:ext cx="5090400" cy="501072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2" name="正文"/>
          <p:cNvSpPr txBox="1">
            <a:spLocks noGrp="1"/>
          </p:cNvSpPr>
          <p:nvPr>
            <p:ph idx="7"/>
            <p:custDataLst>
              <p:tags r:id="rId4"/>
            </p:custDataLst>
          </p:nvPr>
        </p:nvSpPr>
        <p:spPr>
          <a:xfrm>
            <a:off x="694800" y="1238865"/>
            <a:ext cx="5090400" cy="5010728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流程图: 过程 7"/>
          <p:cNvSpPr/>
          <p:nvPr>
            <p:custDataLst>
              <p:tags r:id="rId5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6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7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8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9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流程图: 过程 7"/>
          <p:cNvSpPr/>
          <p:nvPr>
            <p:custDataLst>
              <p:tags r:id="rId10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877600" y="6314400"/>
            <a:ext cx="2604135" cy="316800"/>
          </a:xfrm>
        </p:spPr>
        <p:txBody>
          <a:bodyPr/>
          <a:lstStyle>
            <a:lvl1pPr algn="r"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"/>
          <p:cNvSpPr>
            <a:spLocks noGrp="1"/>
          </p:cNvSpPr>
          <p:nvPr>
            <p:ph type="title" idx="14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</p:spPr>
        <p:txBody>
          <a:bodyPr wrap="square" lIns="0" tIns="0" rIns="0" bIns="0" rtlCol="0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9" name="正文"/>
          <p:cNvSpPr txBox="1">
            <a:spLocks noGrp="1"/>
          </p:cNvSpPr>
          <p:nvPr>
            <p:ph idx="13"/>
            <p:custDataLst>
              <p:tags r:id="rId3"/>
            </p:custDataLst>
          </p:nvPr>
        </p:nvSpPr>
        <p:spPr>
          <a:xfrm>
            <a:off x="6235200" y="1657719"/>
            <a:ext cx="5256000" cy="4591881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8" name="标题"/>
          <p:cNvSpPr txBox="1">
            <a:spLocks noGrp="1"/>
          </p:cNvSpPr>
          <p:nvPr>
            <p:ph type="title" idx="9"/>
            <p:custDataLst>
              <p:tags r:id="rId4"/>
            </p:custDataLst>
          </p:nvPr>
        </p:nvSpPr>
        <p:spPr>
          <a:xfrm>
            <a:off x="6235200" y="1209310"/>
            <a:ext cx="52560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7" name="正文"/>
          <p:cNvSpPr txBox="1">
            <a:spLocks noGrp="1"/>
          </p:cNvSpPr>
          <p:nvPr>
            <p:ph idx="8"/>
            <p:custDataLst>
              <p:tags r:id="rId5"/>
            </p:custDataLst>
          </p:nvPr>
        </p:nvSpPr>
        <p:spPr>
          <a:xfrm>
            <a:off x="694800" y="1657719"/>
            <a:ext cx="5256000" cy="4591881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7"/>
            <p:custDataLst>
              <p:tags r:id="rId6"/>
            </p:custDataLst>
          </p:nvPr>
        </p:nvSpPr>
        <p:spPr>
          <a:xfrm>
            <a:off x="694800" y="1209310"/>
            <a:ext cx="52560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MiSans Normal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1" name="流程图: 过程 7"/>
          <p:cNvSpPr/>
          <p:nvPr>
            <p:custDataLst>
              <p:tags r:id="rId7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8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9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10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5" name="流程图: 过程 7"/>
          <p:cNvSpPr/>
          <p:nvPr>
            <p:custDataLst>
              <p:tags r:id="rId11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6" name="流程图: 过程 7"/>
          <p:cNvSpPr/>
          <p:nvPr>
            <p:custDataLst>
              <p:tags r:id="rId12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877600" y="6314400"/>
            <a:ext cx="2604135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>
            <a:spLocks noGrp="1"/>
          </p:cNvSpPr>
          <p:nvPr>
            <p:ph type="title" idx="7"/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</p:spPr>
        <p:txBody>
          <a:bodyPr wrap="square" lIns="0" tIns="0" rIns="0" bIns="0" rtlCol="0" anchor="b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流程图: 过程 7"/>
          <p:cNvSpPr/>
          <p:nvPr>
            <p:custDataLst>
              <p:tags r:id="rId3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6" name="流程图: 过程 7"/>
          <p:cNvSpPr/>
          <p:nvPr>
            <p:custDataLst>
              <p:tags r:id="rId4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6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7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8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: 过程 7"/>
          <p:cNvSpPr/>
          <p:nvPr>
            <p:custDataLst>
              <p:tags r:id="rId2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3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4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流程图: 过程 7"/>
          <p:cNvSpPr/>
          <p:nvPr>
            <p:custDataLst>
              <p:tags r:id="rId6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7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文"/>
          <p:cNvSpPr txBox="1">
            <a:spLocks noGrp="1"/>
          </p:cNvSpPr>
          <p:nvPr>
            <p:ph idx="7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9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/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</a:lvl9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" name="流程图: 过程 7"/>
          <p:cNvSpPr/>
          <p:nvPr>
            <p:custDataLst>
              <p:tags r:id="rId3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流程图: 过程 7"/>
          <p:cNvSpPr/>
          <p:nvPr>
            <p:custDataLst>
              <p:tags r:id="rId4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6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7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8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94800" y="6314400"/>
            <a:ext cx="26172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6172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副标题"/>
          <p:cNvSpPr txBox="1">
            <a:spLocks noGrp="1"/>
          </p:cNvSpPr>
          <p:nvPr>
            <p:ph type="body" idx="8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71755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0" i="0" u="none" strike="noStrike" kern="1200" cap="none" spc="300" normalizeH="0" baseline="0" noProof="1" dirty="0">
                <a:solidFill>
                  <a:schemeClr val="tx1"/>
                </a:solidFill>
                <a:latin typeface="MiSans Normal" panose="00000500000000000000" charset="-122"/>
                <a:ea typeface="MiSans Normal" panose="00000500000000000000" charset="-122"/>
                <a:cs typeface="MiSans Normal" panose="00000500000000000000" charset="-122"/>
              </a:defRPr>
            </a:lvl1pPr>
          </a:lstStyle>
          <a:p>
            <a:pPr lvl="0" algn="l"/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8" name="标题"/>
          <p:cNvSpPr>
            <a:spLocks noGrp="1"/>
          </p:cNvSpPr>
          <p:nvPr>
            <p:ph type="title" idx="7"/>
            <p:custDataLst>
              <p:tags r:id="rId3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</p:spPr>
        <p:txBody>
          <a:bodyPr wrap="square" lIns="0" tIns="0" rIns="0" bIns="0" rtlCol="0" anchor="b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6" name="流程图: 过程 7"/>
          <p:cNvSpPr/>
          <p:nvPr>
            <p:custDataLst>
              <p:tags r:id="rId4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流程图: 过程 7"/>
          <p:cNvSpPr/>
          <p:nvPr>
            <p:custDataLst>
              <p:tags r:id="rId5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6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7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8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9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署名"/>
          <p:cNvSpPr txBox="1">
            <a:spLocks noGrp="1"/>
          </p:cNvSpPr>
          <p:nvPr>
            <p:ph type="body" idx="17" hasCustomPrompt="1"/>
            <p:custDataLst>
              <p:tags r:id="rId2"/>
            </p:custDataLst>
          </p:nvPr>
        </p:nvSpPr>
        <p:spPr>
          <a:xfrm>
            <a:off x="1231265" y="4471670"/>
            <a:ext cx="2294255" cy="342900"/>
          </a:xfrm>
          <a:prstGeom prst="parallelogram">
            <a:avLst>
              <a:gd name="adj" fmla="val 108888"/>
            </a:avLst>
          </a:prstGeom>
          <a:gradFill>
            <a:gsLst>
              <a:gs pos="3400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 wrap="square" lIns="0" tIns="0" rIns="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latin typeface="+mn-ea"/>
                <a:ea typeface="+mn-ea"/>
                <a:cs typeface="MiSans Normal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5" name="副标题"/>
          <p:cNvSpPr>
            <a:spLocks noGrp="1"/>
          </p:cNvSpPr>
          <p:nvPr>
            <p:ph type="title" idx="16" hasCustomPrompt="1"/>
            <p:custDataLst>
              <p:tags r:id="rId3"/>
            </p:custDataLst>
          </p:nvPr>
        </p:nvSpPr>
        <p:spPr>
          <a:xfrm>
            <a:off x="1053464" y="1884557"/>
            <a:ext cx="6116955" cy="2007220"/>
          </a:xfrm>
          <a:prstGeom prst="rect">
            <a:avLst/>
          </a:prstGeom>
          <a:noFill/>
        </p:spPr>
        <p:txBody>
          <a:bodyPr wrap="square" lIns="91440" tIns="0" rIns="91440" bIns="0" rtlCol="0" anchor="ctr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 Heavy" panose="00000A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9629140" y="-635"/>
            <a:ext cx="1785620" cy="6864350"/>
          </a:xfrm>
          <a:prstGeom prst="rect">
            <a:avLst/>
          </a:prstGeom>
          <a:gradFill>
            <a:gsLst>
              <a:gs pos="42000">
                <a:schemeClr val="accent5">
                  <a:alpha val="0"/>
                </a:schemeClr>
              </a:gs>
              <a:gs pos="100000">
                <a:schemeClr val="accent5">
                  <a:alpha val="8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9607550" y="-635"/>
            <a:ext cx="1785620" cy="6864350"/>
          </a:xfrm>
          <a:prstGeom prst="rect">
            <a:avLst/>
          </a:prstGeom>
          <a:noFill/>
          <a:ln w="19050">
            <a:gradFill>
              <a:gsLst>
                <a:gs pos="10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7" name="流程图: 过程 7"/>
          <p:cNvSpPr/>
          <p:nvPr>
            <p:custDataLst>
              <p:tags r:id="rId6"/>
            </p:custDataLst>
          </p:nvPr>
        </p:nvSpPr>
        <p:spPr>
          <a:xfrm>
            <a:off x="6664960" y="981710"/>
            <a:ext cx="3535045" cy="588835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9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7"/>
            </p:custDataLst>
          </p:nvPr>
        </p:nvSpPr>
        <p:spPr>
          <a:xfrm>
            <a:off x="6722110" y="1073150"/>
            <a:ext cx="3448050" cy="5795645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0" name="流程图: 过程 7"/>
          <p:cNvSpPr/>
          <p:nvPr>
            <p:custDataLst>
              <p:tags r:id="rId8"/>
            </p:custDataLst>
          </p:nvPr>
        </p:nvSpPr>
        <p:spPr>
          <a:xfrm>
            <a:off x="7140575" y="4029710"/>
            <a:ext cx="169799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55000">
                <a:schemeClr val="accent5">
                  <a:alpha val="0"/>
                </a:schemeClr>
              </a:gs>
              <a:gs pos="82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9"/>
            </p:custDataLst>
          </p:nvPr>
        </p:nvSpPr>
        <p:spPr>
          <a:xfrm>
            <a:off x="7161530" y="4086225"/>
            <a:ext cx="1656080" cy="277177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9929">
                <a:moveTo>
                  <a:pt x="0" y="5486"/>
                </a:moveTo>
                <a:lnTo>
                  <a:pt x="10000" y="0"/>
                </a:lnTo>
                <a:lnTo>
                  <a:pt x="10000" y="9929"/>
                </a:lnTo>
                <a:lnTo>
                  <a:pt x="39" y="9929"/>
                </a:lnTo>
                <a:lnTo>
                  <a:pt x="0" y="548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7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10"/>
            </p:custDataLst>
          </p:nvPr>
        </p:nvSpPr>
        <p:spPr>
          <a:xfrm>
            <a:off x="10494010" y="2611755"/>
            <a:ext cx="1697990" cy="425704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74" h="6704">
                <a:moveTo>
                  <a:pt x="2674" y="0"/>
                </a:moveTo>
                <a:lnTo>
                  <a:pt x="2674" y="2250"/>
                </a:lnTo>
                <a:lnTo>
                  <a:pt x="2674" y="4454"/>
                </a:lnTo>
                <a:lnTo>
                  <a:pt x="2674" y="6704"/>
                </a:lnTo>
                <a:lnTo>
                  <a:pt x="10" y="6704"/>
                </a:lnTo>
                <a:cubicBezTo>
                  <a:pt x="7" y="6049"/>
                  <a:pt x="3" y="5394"/>
                  <a:pt x="0" y="4739"/>
                </a:cubicBezTo>
                <a:lnTo>
                  <a:pt x="307" y="4454"/>
                </a:lnTo>
                <a:lnTo>
                  <a:pt x="10" y="4454"/>
                </a:lnTo>
                <a:cubicBezTo>
                  <a:pt x="7" y="3799"/>
                  <a:pt x="3" y="3144"/>
                  <a:pt x="0" y="2489"/>
                </a:cubicBezTo>
                <a:lnTo>
                  <a:pt x="2674" y="0"/>
                </a:lnTo>
                <a:close/>
              </a:path>
            </a:pathLst>
          </a:custGeom>
          <a:gradFill flip="none" rotWithShape="1">
            <a:gsLst>
              <a:gs pos="43000">
                <a:schemeClr val="accent2">
                  <a:alpha val="0"/>
                </a:schemeClr>
              </a:gs>
              <a:gs pos="10000">
                <a:schemeClr val="accent5">
                  <a:alpha val="6000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4" name="流程图: 过程 7"/>
          <p:cNvSpPr/>
          <p:nvPr>
            <p:custDataLst>
              <p:tags r:id="rId11"/>
            </p:custDataLst>
          </p:nvPr>
        </p:nvSpPr>
        <p:spPr>
          <a:xfrm>
            <a:off x="10535920" y="2661285"/>
            <a:ext cx="1656080" cy="418973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8" h="6598">
                <a:moveTo>
                  <a:pt x="2608" y="0"/>
                </a:moveTo>
                <a:lnTo>
                  <a:pt x="2608" y="2233"/>
                </a:lnTo>
                <a:lnTo>
                  <a:pt x="2608" y="4365"/>
                </a:lnTo>
                <a:lnTo>
                  <a:pt x="2608" y="6598"/>
                </a:lnTo>
                <a:lnTo>
                  <a:pt x="10" y="6598"/>
                </a:lnTo>
                <a:lnTo>
                  <a:pt x="0" y="4645"/>
                </a:lnTo>
                <a:lnTo>
                  <a:pt x="303" y="4365"/>
                </a:lnTo>
                <a:lnTo>
                  <a:pt x="10" y="43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6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6" name="流程图: 过程 7"/>
          <p:cNvSpPr/>
          <p:nvPr>
            <p:custDataLst>
              <p:tags r:id="rId12"/>
            </p:custDataLst>
          </p:nvPr>
        </p:nvSpPr>
        <p:spPr>
          <a:xfrm>
            <a:off x="10494010" y="3860165"/>
            <a:ext cx="1697990" cy="2997835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74" h="4721">
                <a:moveTo>
                  <a:pt x="2674" y="0"/>
                </a:moveTo>
                <a:lnTo>
                  <a:pt x="2674" y="267"/>
                </a:lnTo>
                <a:lnTo>
                  <a:pt x="2674" y="4454"/>
                </a:lnTo>
                <a:lnTo>
                  <a:pt x="2674" y="4721"/>
                </a:lnTo>
                <a:lnTo>
                  <a:pt x="10" y="4721"/>
                </a:lnTo>
                <a:cubicBezTo>
                  <a:pt x="7" y="4066"/>
                  <a:pt x="3" y="3411"/>
                  <a:pt x="0" y="2756"/>
                </a:cubicBezTo>
                <a:lnTo>
                  <a:pt x="1" y="2755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 flip="none" rotWithShape="1">
            <a:gsLst>
              <a:gs pos="54000">
                <a:schemeClr val="accent5">
                  <a:alpha val="0"/>
                </a:schemeClr>
              </a:gs>
              <a:gs pos="0">
                <a:schemeClr val="accent2">
                  <a:alpha val="73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7" name="流程图: 过程 7"/>
          <p:cNvSpPr/>
          <p:nvPr>
            <p:custDataLst>
              <p:tags r:id="rId13"/>
            </p:custDataLst>
          </p:nvPr>
        </p:nvSpPr>
        <p:spPr>
          <a:xfrm>
            <a:off x="10528935" y="3916680"/>
            <a:ext cx="1656080" cy="294132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  <a:gd name="connsiteX0-11" fmla="*/ 0 w 10039"/>
              <a:gd name="connsiteY0-12" fmla="*/ 5518 h 9929"/>
              <a:gd name="connsiteX1-13" fmla="*/ 10039 w 10039"/>
              <a:gd name="connsiteY1-14" fmla="*/ 0 h 9929"/>
              <a:gd name="connsiteX2-15" fmla="*/ 10039 w 10039"/>
              <a:gd name="connsiteY2-16" fmla="*/ 9929 h 9929"/>
              <a:gd name="connsiteX3-17" fmla="*/ 39 w 10039"/>
              <a:gd name="connsiteY3-18" fmla="*/ 9929 h 9929"/>
              <a:gd name="connsiteX4-19" fmla="*/ 0 w 10039"/>
              <a:gd name="connsiteY4-20" fmla="*/ 5518 h 9929"/>
              <a:gd name="connsiteX0-21" fmla="*/ 0 w 10000"/>
              <a:gd name="connsiteY0-22" fmla="*/ 5486 h 9929"/>
              <a:gd name="connsiteX1-23" fmla="*/ 10000 w 10000"/>
              <a:gd name="connsiteY1-24" fmla="*/ 0 h 9929"/>
              <a:gd name="connsiteX2-25" fmla="*/ 10000 w 10000"/>
              <a:gd name="connsiteY2-26" fmla="*/ 9929 h 9929"/>
              <a:gd name="connsiteX3-27" fmla="*/ 39 w 10000"/>
              <a:gd name="connsiteY3-28" fmla="*/ 9929 h 9929"/>
              <a:gd name="connsiteX4-29" fmla="*/ 0 w 10000"/>
              <a:gd name="connsiteY4-30" fmla="*/ 5486 h 99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08" h="4632">
                <a:moveTo>
                  <a:pt x="2608" y="0"/>
                </a:moveTo>
                <a:lnTo>
                  <a:pt x="2608" y="267"/>
                </a:lnTo>
                <a:lnTo>
                  <a:pt x="2608" y="4365"/>
                </a:lnTo>
                <a:lnTo>
                  <a:pt x="2608" y="4632"/>
                </a:lnTo>
                <a:lnTo>
                  <a:pt x="10" y="4632"/>
                </a:lnTo>
                <a:lnTo>
                  <a:pt x="0" y="2679"/>
                </a:lnTo>
                <a:lnTo>
                  <a:pt x="1" y="2677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9000">
                  <a:schemeClr val="accent5">
                    <a:alpha val="0"/>
                  </a:schemeClr>
                </a:gs>
                <a:gs pos="0">
                  <a:schemeClr val="accent3"/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9" name="任意多边形 29"/>
          <p:cNvSpPr/>
          <p:nvPr>
            <p:custDataLst>
              <p:tags r:id="rId14"/>
            </p:custDataLst>
          </p:nvPr>
        </p:nvSpPr>
        <p:spPr>
          <a:xfrm>
            <a:off x="9716135" y="5172710"/>
            <a:ext cx="1697990" cy="16852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74" h="2654">
                <a:moveTo>
                  <a:pt x="2674" y="0"/>
                </a:moveTo>
                <a:lnTo>
                  <a:pt x="2674" y="2654"/>
                </a:lnTo>
                <a:lnTo>
                  <a:pt x="1" y="2654"/>
                </a:lnTo>
                <a:lnTo>
                  <a:pt x="0" y="2489"/>
                </a:lnTo>
                <a:lnTo>
                  <a:pt x="2674" y="0"/>
                </a:lnTo>
                <a:close/>
              </a:path>
            </a:pathLst>
          </a:custGeom>
          <a:gradFill>
            <a:gsLst>
              <a:gs pos="59000">
                <a:schemeClr val="accent2">
                  <a:alpha val="3400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20" name="任意多边形 32"/>
          <p:cNvSpPr/>
          <p:nvPr>
            <p:custDataLst>
              <p:tags r:id="rId15"/>
            </p:custDataLst>
          </p:nvPr>
        </p:nvSpPr>
        <p:spPr>
          <a:xfrm>
            <a:off x="9737090" y="5229225"/>
            <a:ext cx="1656080" cy="16287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608" h="2565">
                <a:moveTo>
                  <a:pt x="2608" y="0"/>
                </a:moveTo>
                <a:lnTo>
                  <a:pt x="2608" y="2565"/>
                </a:lnTo>
                <a:lnTo>
                  <a:pt x="1" y="2565"/>
                </a:lnTo>
                <a:lnTo>
                  <a:pt x="0" y="2412"/>
                </a:lnTo>
                <a:lnTo>
                  <a:pt x="2608" y="0"/>
                </a:lnTo>
                <a:close/>
              </a:path>
            </a:pathLst>
          </a:custGeom>
          <a:noFill/>
          <a:ln w="19050">
            <a:gradFill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5" Type="http://schemas.openxmlformats.org/officeDocument/2006/relationships/theme" Target="../theme/theme2.xml"/><Relationship Id="rId24" Type="http://schemas.openxmlformats.org/officeDocument/2006/relationships/tags" Target="../tags/tag147.xml"/><Relationship Id="rId23" Type="http://schemas.openxmlformats.org/officeDocument/2006/relationships/tags" Target="../tags/tag146.xml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42.xml"/><Relationship Id="rId18" Type="http://schemas.openxmlformats.org/officeDocument/2006/relationships/tags" Target="../tags/tag141.xml"/><Relationship Id="rId17" Type="http://schemas.openxmlformats.org/officeDocument/2006/relationships/tags" Target="../tags/tag140.xml"/><Relationship Id="rId16" Type="http://schemas.openxmlformats.org/officeDocument/2006/relationships/tags" Target="../tags/tag139.xml"/><Relationship Id="rId15" Type="http://schemas.openxmlformats.org/officeDocument/2006/relationships/tags" Target="../tags/tag138.xml"/><Relationship Id="rId14" Type="http://schemas.openxmlformats.org/officeDocument/2006/relationships/tags" Target="../tags/tag137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9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"/>
          <p:cNvSpPr>
            <a:spLocks noGrp="1"/>
          </p:cNvSpPr>
          <p:nvPr>
            <p:ph type="title" idx="7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wrap="square" bIns="0" rtlCol="0" anchor="b">
            <a:normAutofit/>
          </a:bodyPr>
          <a:lstStyle/>
          <a:p>
            <a:pPr marL="0" marR="0" lvl="0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流程图: 过程 7"/>
          <p:cNvSpPr/>
          <p:nvPr>
            <p:custDataLst>
              <p:tags r:id="rId13"/>
            </p:custDataLst>
          </p:nvPr>
        </p:nvSpPr>
        <p:spPr>
          <a:xfrm>
            <a:off x="9607550" y="2600325"/>
            <a:ext cx="2584450" cy="4267835"/>
          </a:xfrm>
          <a:custGeom>
            <a:avLst/>
            <a:gdLst>
              <a:gd name="connsiteX0" fmla="*/ 0 w 4070"/>
              <a:gd name="connsiteY0" fmla="*/ 3787 h 6721"/>
              <a:gd name="connsiteX1" fmla="*/ 4066 w 4070"/>
              <a:gd name="connsiteY1" fmla="*/ 0 h 6721"/>
              <a:gd name="connsiteX2" fmla="*/ 4070 w 4070"/>
              <a:gd name="connsiteY2" fmla="*/ 6707 h 6721"/>
              <a:gd name="connsiteX3" fmla="*/ 20 w 4070"/>
              <a:gd name="connsiteY3" fmla="*/ 6721 h 6721"/>
              <a:gd name="connsiteX4" fmla="*/ 0 w 4070"/>
              <a:gd name="connsiteY4" fmla="*/ 3787 h 6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" h="6721">
                <a:moveTo>
                  <a:pt x="0" y="3787"/>
                </a:moveTo>
                <a:lnTo>
                  <a:pt x="4066" y="0"/>
                </a:lnTo>
                <a:lnTo>
                  <a:pt x="4070" y="6707"/>
                </a:lnTo>
                <a:lnTo>
                  <a:pt x="20" y="6721"/>
                </a:lnTo>
                <a:cubicBezTo>
                  <a:pt x="15" y="5725"/>
                  <a:pt x="5" y="4783"/>
                  <a:pt x="0" y="3787"/>
                </a:cubicBezTo>
                <a:close/>
              </a:path>
            </a:pathLst>
          </a:custGeom>
          <a:gradFill flip="none" rotWithShape="1">
            <a:gsLst>
              <a:gs pos="32000">
                <a:schemeClr val="accent5">
                  <a:alpha val="0"/>
                </a:schemeClr>
              </a:gs>
              <a:gs pos="66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8" name="流程图: 过程 7"/>
          <p:cNvSpPr/>
          <p:nvPr>
            <p:custDataLst>
              <p:tags r:id="rId14"/>
            </p:custDataLst>
          </p:nvPr>
        </p:nvSpPr>
        <p:spPr>
          <a:xfrm>
            <a:off x="9596755" y="2618740"/>
            <a:ext cx="2604135" cy="4257040"/>
          </a:xfrm>
          <a:custGeom>
            <a:avLst/>
            <a:gdLst>
              <a:gd name="connsiteX0" fmla="*/ 0 w 6578"/>
              <a:gd name="connsiteY0" fmla="*/ 6094 h 10752"/>
              <a:gd name="connsiteX1" fmla="*/ 6578 w 6578"/>
              <a:gd name="connsiteY1" fmla="*/ 0 h 10752"/>
              <a:gd name="connsiteX2" fmla="*/ 6578 w 6578"/>
              <a:gd name="connsiteY2" fmla="*/ 10752 h 10752"/>
              <a:gd name="connsiteX3" fmla="*/ 25 w 6578"/>
              <a:gd name="connsiteY3" fmla="*/ 10752 h 10752"/>
              <a:gd name="connsiteX4" fmla="*/ 0 w 6578"/>
              <a:gd name="connsiteY4" fmla="*/ 6094 h 1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" h="10752">
                <a:moveTo>
                  <a:pt x="0" y="6094"/>
                </a:moveTo>
                <a:lnTo>
                  <a:pt x="6578" y="0"/>
                </a:lnTo>
                <a:lnTo>
                  <a:pt x="6578" y="10752"/>
                </a:lnTo>
                <a:lnTo>
                  <a:pt x="25" y="10752"/>
                </a:lnTo>
                <a:lnTo>
                  <a:pt x="0" y="6094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30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9" name="流程图: 过程 7"/>
          <p:cNvSpPr/>
          <p:nvPr>
            <p:custDataLst>
              <p:tags r:id="rId15"/>
            </p:custDataLst>
          </p:nvPr>
        </p:nvSpPr>
        <p:spPr>
          <a:xfrm>
            <a:off x="10020935" y="4029710"/>
            <a:ext cx="1696720" cy="282829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-1" fmla="*/ 0 w 10039"/>
              <a:gd name="connsiteY0-2" fmla="*/ 5589 h 10000"/>
              <a:gd name="connsiteX1-3" fmla="*/ 10039 w 10039"/>
              <a:gd name="connsiteY1-4" fmla="*/ 0 h 10000"/>
              <a:gd name="connsiteX2-5" fmla="*/ 10039 w 10039"/>
              <a:gd name="connsiteY2-6" fmla="*/ 10000 h 10000"/>
              <a:gd name="connsiteX3-7" fmla="*/ 39 w 10039"/>
              <a:gd name="connsiteY3-8" fmla="*/ 10000 h 10000"/>
              <a:gd name="connsiteX4-9" fmla="*/ 0 w 10039"/>
              <a:gd name="connsiteY4-10" fmla="*/ 558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39" h="10000">
                <a:moveTo>
                  <a:pt x="0" y="5589"/>
                </a:moveTo>
                <a:lnTo>
                  <a:pt x="10039" y="0"/>
                </a:lnTo>
                <a:lnTo>
                  <a:pt x="10039" y="10000"/>
                </a:lnTo>
                <a:lnTo>
                  <a:pt x="39" y="10000"/>
                </a:lnTo>
                <a:cubicBezTo>
                  <a:pt x="26" y="8530"/>
                  <a:pt x="13" y="7059"/>
                  <a:pt x="0" y="5589"/>
                </a:cubicBezTo>
                <a:close/>
              </a:path>
            </a:pathLst>
          </a:custGeom>
          <a:gradFill flip="none" rotWithShape="1">
            <a:gsLst>
              <a:gs pos="22000">
                <a:schemeClr val="accent5">
                  <a:alpha val="30000"/>
                </a:schemeClr>
              </a:gs>
              <a:gs pos="49000">
                <a:schemeClr val="accent5">
                  <a:alpha val="0"/>
                </a:schemeClr>
              </a:gs>
              <a:gs pos="100000">
                <a:schemeClr val="accent2">
                  <a:alpha val="0"/>
                </a:schemeClr>
              </a:gs>
              <a:gs pos="0">
                <a:schemeClr val="accent5">
                  <a:alpha val="80000"/>
                </a:scheme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1" name="流程图: 过程 7"/>
          <p:cNvSpPr/>
          <p:nvPr>
            <p:custDataLst>
              <p:tags r:id="rId16"/>
            </p:custDataLst>
          </p:nvPr>
        </p:nvSpPr>
        <p:spPr>
          <a:xfrm>
            <a:off x="10048240" y="4073525"/>
            <a:ext cx="1654810" cy="2783840"/>
          </a:xfrm>
          <a:custGeom>
            <a:avLst/>
            <a:gdLst>
              <a:gd name="connsiteX0" fmla="*/ 0 w 5430"/>
              <a:gd name="connsiteY0" fmla="*/ 5046 h 9088"/>
              <a:gd name="connsiteX1" fmla="*/ 5430 w 5430"/>
              <a:gd name="connsiteY1" fmla="*/ 0 h 9088"/>
              <a:gd name="connsiteX2" fmla="*/ 5430 w 5430"/>
              <a:gd name="connsiteY2" fmla="*/ 9088 h 9088"/>
              <a:gd name="connsiteX3" fmla="*/ 21 w 5430"/>
              <a:gd name="connsiteY3" fmla="*/ 9088 h 9088"/>
              <a:gd name="connsiteX4" fmla="*/ 0 w 5430"/>
              <a:gd name="connsiteY4" fmla="*/ 5046 h 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0" h="9088">
                <a:moveTo>
                  <a:pt x="0" y="5046"/>
                </a:moveTo>
                <a:lnTo>
                  <a:pt x="5430" y="0"/>
                </a:lnTo>
                <a:lnTo>
                  <a:pt x="5430" y="9088"/>
                </a:lnTo>
                <a:lnTo>
                  <a:pt x="21" y="9088"/>
                </a:lnTo>
                <a:lnTo>
                  <a:pt x="0" y="5046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41000">
                  <a:schemeClr val="accent5">
                    <a:alpha val="0"/>
                  </a:schemeClr>
                </a:gs>
                <a:gs pos="0">
                  <a:schemeClr val="accent2">
                    <a:alpha val="70000"/>
                  </a:schemeClr>
                </a:gs>
                <a:gs pos="8000">
                  <a:schemeClr val="accent2">
                    <a:alpha val="52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2" name="流程图: 过程 7"/>
          <p:cNvSpPr/>
          <p:nvPr>
            <p:custDataLst>
              <p:tags r:id="rId17"/>
            </p:custDataLst>
          </p:nvPr>
        </p:nvSpPr>
        <p:spPr>
          <a:xfrm>
            <a:off x="11230610" y="5965825"/>
            <a:ext cx="958850" cy="900430"/>
          </a:xfrm>
          <a:custGeom>
            <a:avLst/>
            <a:gdLst>
              <a:gd name="connsiteX0" fmla="*/ 0 w 1510"/>
              <a:gd name="connsiteY0" fmla="*/ 1407 h 1418"/>
              <a:gd name="connsiteX1" fmla="*/ 1510 w 1510"/>
              <a:gd name="connsiteY1" fmla="*/ 0 h 1418"/>
              <a:gd name="connsiteX2" fmla="*/ 1500 w 1510"/>
              <a:gd name="connsiteY2" fmla="*/ 1418 h 1418"/>
              <a:gd name="connsiteX3" fmla="*/ 0 w 1510"/>
              <a:gd name="connsiteY3" fmla="*/ 1407 h 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0" h="1418">
                <a:moveTo>
                  <a:pt x="0" y="1407"/>
                </a:moveTo>
                <a:lnTo>
                  <a:pt x="1510" y="0"/>
                </a:lnTo>
                <a:lnTo>
                  <a:pt x="1500" y="1418"/>
                </a:lnTo>
                <a:lnTo>
                  <a:pt x="0" y="1407"/>
                </a:lnTo>
                <a:close/>
              </a:path>
            </a:pathLst>
          </a:custGeom>
          <a:gradFill flip="none" rotWithShape="1">
            <a:gsLst>
              <a:gs pos="59000">
                <a:schemeClr val="accent2">
                  <a:alpha val="34000"/>
                </a:schemeClr>
              </a:gs>
              <a:gs pos="100000">
                <a:schemeClr val="accent3">
                  <a:alpha val="0"/>
                </a:schemeClr>
              </a:gs>
              <a:gs pos="0">
                <a:schemeClr val="accent2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MiSans Normal" panose="00000500000000000000" charset="-122"/>
            </a:endParaRPr>
          </a:p>
        </p:txBody>
      </p:sp>
      <p:sp>
        <p:nvSpPr>
          <p:cNvPr id="13" name="流程图: 过程 7"/>
          <p:cNvSpPr/>
          <p:nvPr>
            <p:custDataLst>
              <p:tags r:id="rId18"/>
            </p:custDataLst>
          </p:nvPr>
        </p:nvSpPr>
        <p:spPr>
          <a:xfrm>
            <a:off x="11239500" y="6002020"/>
            <a:ext cx="943610" cy="877570"/>
          </a:xfrm>
          <a:custGeom>
            <a:avLst/>
            <a:gdLst>
              <a:gd name="connsiteX0" fmla="*/ 0 w 1486"/>
              <a:gd name="connsiteY0" fmla="*/ 1368 h 1382"/>
              <a:gd name="connsiteX1" fmla="*/ 1475 w 1486"/>
              <a:gd name="connsiteY1" fmla="*/ 0 h 1382"/>
              <a:gd name="connsiteX2" fmla="*/ 1486 w 1486"/>
              <a:gd name="connsiteY2" fmla="*/ 1382 h 1382"/>
              <a:gd name="connsiteX3" fmla="*/ 0 w 1486"/>
              <a:gd name="connsiteY3" fmla="*/ 1368 h 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86" h="1382">
                <a:moveTo>
                  <a:pt x="0" y="1368"/>
                </a:moveTo>
                <a:lnTo>
                  <a:pt x="1475" y="0"/>
                </a:lnTo>
                <a:lnTo>
                  <a:pt x="1486" y="1382"/>
                </a:lnTo>
                <a:lnTo>
                  <a:pt x="0" y="1368"/>
                </a:lnTo>
                <a:close/>
              </a:path>
            </a:pathLst>
          </a:custGeom>
          <a:noFill/>
          <a:ln w="19050">
            <a:gradFill flip="none" rotWithShape="1">
              <a:gsLst>
                <a:gs pos="69000">
                  <a:schemeClr val="accent3">
                    <a:alpha val="0"/>
                  </a:schemeClr>
                </a:gs>
                <a:gs pos="0">
                  <a:schemeClr val="accent2">
                    <a:lumMod val="20000"/>
                    <a:lumOff val="80000"/>
                    <a:alpha val="55000"/>
                  </a:schemeClr>
                </a:gs>
              </a:gsLst>
              <a:lin ang="81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shade val="50000"/>
                  </a:schemeClr>
                </a:solidFill>
              </a:ln>
              <a:noFill/>
              <a:cs typeface="MiSans Normal" panose="00000500000000000000" charset="-122"/>
            </a:endParaRPr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3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4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noProof="1" dirty="0">
          <a:solidFill>
            <a:schemeClr val="tx1"/>
          </a:solidFill>
          <a:uFillTx/>
          <a:latin typeface="+mj-ea"/>
          <a:ea typeface="+mj-ea"/>
          <a:cs typeface="MiSans Normal" panose="00000500000000000000" charset="-122"/>
          <a:sym typeface="+mn-ea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/>
          </a:solidFill>
          <a:uFillTx/>
          <a:latin typeface="+mn-ea"/>
          <a:ea typeface="+mn-ea"/>
          <a:cs typeface="MiSans Heavy" panose="00000A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50.xml"/><Relationship Id="rId3" Type="http://schemas.openxmlformats.org/officeDocument/2006/relationships/image" Target="../media/image1.png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51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6" Type="http://schemas.openxmlformats.org/officeDocument/2006/relationships/notesSlide" Target="../notesSlides/notesSlide3.xml"/><Relationship Id="rId35" Type="http://schemas.openxmlformats.org/officeDocument/2006/relationships/slideLayout" Target="../slideLayouts/slideLayout17.xml"/><Relationship Id="rId34" Type="http://schemas.openxmlformats.org/officeDocument/2006/relationships/tags" Target="../tags/tag176.xml"/><Relationship Id="rId33" Type="http://schemas.openxmlformats.org/officeDocument/2006/relationships/image" Target="../media/image13.svg"/><Relationship Id="rId32" Type="http://schemas.openxmlformats.org/officeDocument/2006/relationships/image" Target="../media/image12.png"/><Relationship Id="rId31" Type="http://schemas.openxmlformats.org/officeDocument/2006/relationships/tags" Target="../tags/tag175.xml"/><Relationship Id="rId30" Type="http://schemas.openxmlformats.org/officeDocument/2006/relationships/image" Target="../media/image11.svg"/><Relationship Id="rId3" Type="http://schemas.openxmlformats.org/officeDocument/2006/relationships/image" Target="../media/image5.jpeg"/><Relationship Id="rId29" Type="http://schemas.openxmlformats.org/officeDocument/2006/relationships/image" Target="../media/image10.png"/><Relationship Id="rId28" Type="http://schemas.openxmlformats.org/officeDocument/2006/relationships/tags" Target="../tags/tag174.xml"/><Relationship Id="rId27" Type="http://schemas.openxmlformats.org/officeDocument/2006/relationships/image" Target="../media/image9.svg"/><Relationship Id="rId26" Type="http://schemas.openxmlformats.org/officeDocument/2006/relationships/image" Target="../media/image8.png"/><Relationship Id="rId25" Type="http://schemas.openxmlformats.org/officeDocument/2006/relationships/tags" Target="../tags/tag173.xml"/><Relationship Id="rId24" Type="http://schemas.openxmlformats.org/officeDocument/2006/relationships/tags" Target="../tags/tag172.xml"/><Relationship Id="rId23" Type="http://schemas.openxmlformats.org/officeDocument/2006/relationships/tags" Target="../tags/tag171.xml"/><Relationship Id="rId22" Type="http://schemas.openxmlformats.org/officeDocument/2006/relationships/tags" Target="../tags/tag170.xml"/><Relationship Id="rId21" Type="http://schemas.openxmlformats.org/officeDocument/2006/relationships/image" Target="../media/image7.svg"/><Relationship Id="rId20" Type="http://schemas.openxmlformats.org/officeDocument/2006/relationships/image" Target="../media/image6.png"/><Relationship Id="rId2" Type="http://schemas.openxmlformats.org/officeDocument/2006/relationships/tags" Target="../tags/tag153.xml"/><Relationship Id="rId19" Type="http://schemas.openxmlformats.org/officeDocument/2006/relationships/tags" Target="../tags/tag169.xml"/><Relationship Id="rId18" Type="http://schemas.openxmlformats.org/officeDocument/2006/relationships/tags" Target="../tags/tag168.xml"/><Relationship Id="rId17" Type="http://schemas.openxmlformats.org/officeDocument/2006/relationships/tags" Target="../tags/tag167.xml"/><Relationship Id="rId16" Type="http://schemas.openxmlformats.org/officeDocument/2006/relationships/tags" Target="../tags/tag166.xml"/><Relationship Id="rId15" Type="http://schemas.openxmlformats.org/officeDocument/2006/relationships/tags" Target="../tags/tag165.xml"/><Relationship Id="rId14" Type="http://schemas.openxmlformats.org/officeDocument/2006/relationships/tags" Target="../tags/tag164.xml"/><Relationship Id="rId13" Type="http://schemas.openxmlformats.org/officeDocument/2006/relationships/tags" Target="../tags/tag163.xml"/><Relationship Id="rId12" Type="http://schemas.openxmlformats.org/officeDocument/2006/relationships/tags" Target="../tags/tag162.xml"/><Relationship Id="rId11" Type="http://schemas.openxmlformats.org/officeDocument/2006/relationships/tags" Target="../tags/tag161.xml"/><Relationship Id="rId10" Type="http://schemas.openxmlformats.org/officeDocument/2006/relationships/tags" Target="../tags/tag160.xml"/><Relationship Id="rId1" Type="http://schemas.openxmlformats.org/officeDocument/2006/relationships/tags" Target="../tags/tag15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79.xml"/><Relationship Id="rId4" Type="http://schemas.openxmlformats.org/officeDocument/2006/relationships/image" Target="../media/image15.png"/><Relationship Id="rId3" Type="http://schemas.openxmlformats.org/officeDocument/2006/relationships/tags" Target="../tags/tag178.xml"/><Relationship Id="rId2" Type="http://schemas.openxmlformats.org/officeDocument/2006/relationships/image" Target="../media/image14.png"/><Relationship Id="rId1" Type="http://schemas.openxmlformats.org/officeDocument/2006/relationships/tags" Target="../tags/tag17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83.xml"/><Relationship Id="rId6" Type="http://schemas.openxmlformats.org/officeDocument/2006/relationships/image" Target="../media/image18.png"/><Relationship Id="rId5" Type="http://schemas.openxmlformats.org/officeDocument/2006/relationships/tags" Target="../tags/tag182.xml"/><Relationship Id="rId4" Type="http://schemas.openxmlformats.org/officeDocument/2006/relationships/image" Target="../media/image17.png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 idx="16"/>
            <p:custDataLst>
              <p:tags r:id="rId1"/>
            </p:custDataLst>
          </p:nvPr>
        </p:nvSpPr>
        <p:spPr>
          <a:xfrm>
            <a:off x="1004570" y="1528445"/>
            <a:ext cx="8615045" cy="1698625"/>
          </a:xfrm>
        </p:spPr>
        <p:txBody>
          <a:bodyPr/>
          <a:lstStyle/>
          <a:p>
            <a:r>
              <a:rPr lang="zh-CN" altLang="en-US" sz="8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Xfinder</a:t>
            </a:r>
            <a:r>
              <a:rPr lang="zh-CN" altLang="en-US"/>
              <a:t> </a:t>
            </a:r>
            <a:r>
              <a:rPr lang="en-US" altLang="zh-CN" sz="4800"/>
              <a:t>demo </a:t>
            </a:r>
            <a:r>
              <a:rPr sz="4800"/>
              <a:t>演示</a:t>
            </a:r>
            <a:endParaRPr sz="4800"/>
          </a:p>
        </p:txBody>
      </p:sp>
      <p:sp>
        <p:nvSpPr>
          <p:cNvPr id="3" name="文本框 2"/>
          <p:cNvSpPr txBox="1"/>
          <p:nvPr/>
        </p:nvSpPr>
        <p:spPr>
          <a:xfrm>
            <a:off x="1004570" y="5371465"/>
            <a:ext cx="3938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</a:rPr>
              <a:t>一切的开始</a:t>
            </a:r>
            <a:r>
              <a:rPr lang="zh-CN" alt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rPr>
              <a:t>是一只</a:t>
            </a:r>
            <a:r>
              <a:rPr lang="zh-CN" altLang="en-US" sz="2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MiSans Heavy" panose="00000A00000000000000" charset="-122"/>
                <a:ea typeface="MiSans Heavy" panose="00000A00000000000000" charset="-122"/>
                <a:cs typeface="MiSans Normal" panose="00000500000000000000" charset="-122"/>
                <a:sym typeface="+mn-ea"/>
              </a:rPr>
              <a:t>青蛙。。。</a:t>
            </a:r>
            <a:endParaRPr lang="zh-CN" altLang="en-US" sz="2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MiSans Heavy" panose="00000A00000000000000" charset="-122"/>
              <a:ea typeface="MiSans Heavy" panose="00000A00000000000000" charset="-122"/>
              <a:cs typeface="MiSans Normal" panose="000005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4570" y="3594735"/>
            <a:ext cx="3238500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>
                <a:solidFill>
                  <a:schemeClr val="accent4"/>
                </a:solidFill>
                <a:effectLst/>
              </a:rPr>
              <a:t>让Web3知识获取更加简单</a:t>
            </a:r>
            <a:endParaRPr lang="zh-CN" altLang="en-US">
              <a:solidFill>
                <a:schemeClr val="accent4"/>
              </a:solidFill>
              <a:effectLst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004570" y="3311525"/>
            <a:ext cx="1283335" cy="6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4570" y="5770245"/>
            <a:ext cx="419735" cy="5956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55750" y="5883910"/>
            <a:ext cx="34639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latin typeface="微软雅黑" charset="0"/>
                <a:ea typeface="微软雅黑" charset="0"/>
                <a:cs typeface="微软雅黑" charset="0"/>
              </a:rPr>
              <a:t>twitter</a:t>
            </a:r>
            <a:r>
              <a:rPr lang="zh-CN" altLang="en-US" b="1">
                <a:latin typeface="微软雅黑" charset="0"/>
                <a:ea typeface="微软雅黑" charset="0"/>
                <a:cs typeface="微软雅黑" charset="0"/>
              </a:rPr>
              <a:t>账户：@0xgangWhat</a:t>
            </a:r>
            <a:endParaRPr lang="zh-CN" altLang="en-US" b="1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7"/>
          </p:nvPr>
        </p:nvSpPr>
        <p:spPr>
          <a:xfrm>
            <a:off x="694800" y="359999"/>
            <a:ext cx="10800000" cy="720000"/>
          </a:xfrm>
        </p:spPr>
        <p:txBody>
          <a:bodyPr/>
          <a:p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01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项目概述</a:t>
            </a:r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8" name="图片 27" descr="Pixel True Mockup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565" y="2486660"/>
            <a:ext cx="3891915" cy="389191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288915" y="5466080"/>
            <a:ext cx="4903470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知识付费的价值存疑：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用户投入与获取信息的质量常常不成比例。</a:t>
            </a:r>
            <a:endParaRPr lang="zh-CN" altLang="en-US" sz="16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22800" y="2806065"/>
            <a:ext cx="5570220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入门门槛高，信息匮乏：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新手获取相关资源的难度大，导致对Web3的认知不足。</a:t>
            </a:r>
            <a:endParaRPr lang="zh-CN" altLang="en-US" sz="1600">
              <a:solidFill>
                <a:schemeClr val="tx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288915" y="4157345"/>
            <a:ext cx="5306695" cy="730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30000"/>
              </a:lnSpc>
              <a:buFont typeface="Arial" panose="020B0604020202090204" pitchFamily="34" charset="0"/>
              <a:buNone/>
            </a:pPr>
            <a:r>
              <a:rPr lang="zh-CN" altLang="en-US" sz="1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高质量资源分散：</a:t>
            </a:r>
            <a:r>
              <a:rPr lang="zh-CN" altLang="en-US" sz="1600"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有价值的资料难以集中获取，用户需要耗费大量时间搜寻。</a:t>
            </a:r>
            <a:endParaRPr lang="zh-CN" altLang="en-US" sz="1600">
              <a:solidFill>
                <a:schemeClr val="tx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 rot="21300000">
            <a:off x="-668655" y="2353945"/>
            <a:ext cx="5675630" cy="5778500"/>
            <a:chOff x="22" y="2304"/>
            <a:chExt cx="8938" cy="9100"/>
          </a:xfrm>
        </p:grpSpPr>
        <p:sp>
          <p:nvSpPr>
            <p:cNvPr id="32" name="弧形 31"/>
            <p:cNvSpPr/>
            <p:nvPr/>
          </p:nvSpPr>
          <p:spPr>
            <a:xfrm rot="20700000">
              <a:off x="22" y="2304"/>
              <a:ext cx="8872" cy="9100"/>
            </a:xfrm>
            <a:prstGeom prst="arc">
              <a:avLst>
                <a:gd name="adj1" fmla="val 17667806"/>
                <a:gd name="adj2" fmla="val 4614966"/>
              </a:avLst>
            </a:prstGeom>
            <a:ln w="66675">
              <a:gradFill>
                <a:gsLst>
                  <a:gs pos="20000">
                    <a:schemeClr val="accent1">
                      <a:hueOff val="-4200000"/>
                      <a:lumMod val="39000"/>
                      <a:alpha val="0"/>
                    </a:schemeClr>
                  </a:gs>
                  <a:gs pos="100000">
                    <a:schemeClr val="accent1"/>
                  </a:gs>
                </a:gsLst>
              </a:gradFill>
            </a:ln>
            <a:effectLst>
              <a:outerShdw blurRad="25400" dist="50800" dir="5400000" algn="ctr" rotWithShape="0">
                <a:srgbClr val="000000">
                  <a:alpha val="43000"/>
                </a:srgbClr>
              </a:outerShdw>
            </a:effectLst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7901" y="4058"/>
              <a:ext cx="286" cy="30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674" y="5941"/>
              <a:ext cx="286" cy="30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8604" y="8005"/>
              <a:ext cx="286" cy="304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254760" y="1242695"/>
            <a:ext cx="9948545" cy="681990"/>
            <a:chOff x="1976" y="1957"/>
            <a:chExt cx="15667" cy="1074"/>
          </a:xfrm>
        </p:grpSpPr>
        <p:sp>
          <p:nvSpPr>
            <p:cNvPr id="12" name="文本框 11"/>
            <p:cNvSpPr txBox="1"/>
            <p:nvPr/>
          </p:nvSpPr>
          <p:spPr>
            <a:xfrm>
              <a:off x="2605" y="1957"/>
              <a:ext cx="15039" cy="10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>
                <a:lnSpc>
                  <a:spcPct val="160000"/>
                </a:lnSpc>
              </a:pPr>
              <a:r>
                <a:rPr lang="zh-CN" altLang="en-US" sz="2400" b="1"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Xfinder</a:t>
              </a:r>
              <a:r>
                <a:rPr lang="en-US" altLang="zh-CN" sz="16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 </a:t>
              </a:r>
              <a:r>
                <a:rPr lang="zh-CN" altLang="en-US" sz="16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是一款</a:t>
              </a:r>
              <a:r>
                <a:rPr lang="zh-CN" altLang="en-US" sz="1600" b="1">
                  <a:solidFill>
                    <a:schemeClr val="accent2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社交聚合平台</a:t>
              </a:r>
              <a:r>
                <a:rPr lang="zh-CN" altLang="en-US" sz="16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，致力于帮助从</a:t>
              </a:r>
              <a:r>
                <a:rPr lang="en-US" altLang="zh-CN" sz="16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Web2</a:t>
              </a:r>
              <a:r>
                <a:rPr lang="zh-CN" altLang="en-US" sz="16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过渡到</a:t>
              </a:r>
              <a:r>
                <a:rPr lang="en-US" altLang="zh-CN" sz="16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Web3</a:t>
              </a:r>
              <a:r>
                <a:rPr lang="zh-CN" altLang="en-US" sz="1600"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的用户，打造一站式信息获取渠道</a:t>
              </a:r>
              <a:endParaRPr lang="zh-CN" altLang="en-US" sz="16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pic>
          <p:nvPicPr>
            <p:cNvPr id="42" name="图片 41" descr="放大镜"/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600000">
              <a:off x="1976" y="2306"/>
              <a:ext cx="583" cy="583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0" grpId="0"/>
      <p:bldP spid="34" grpId="1"/>
      <p:bldP spid="35" grpId="1"/>
      <p:bldP spid="3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7"/>
          </p:nvPr>
        </p:nvSpPr>
        <p:spPr/>
        <p:txBody>
          <a:bodyPr/>
          <a:p>
            <a:r>
              <a:rPr lang="en-US" altLang="zh-CN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02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 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核心</a:t>
            </a:r>
            <a:r>
              <a:rPr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</a:t>
            </a:r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4968875" y="2600325"/>
            <a:ext cx="2247900" cy="2247900"/>
          </a:xfrm>
          <a:prstGeom prst="ellipse">
            <a:avLst/>
          </a:prstGeom>
          <a:solidFill>
            <a:schemeClr val="accent1">
              <a:lumMod val="20000"/>
              <a:lumOff val="80000"/>
              <a:alpha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13" name="椭圆 12"/>
          <p:cNvSpPr/>
          <p:nvPr>
            <p:custDataLst>
              <p:tags r:id="rId2"/>
            </p:custDataLst>
          </p:nvPr>
        </p:nvSpPr>
        <p:spPr>
          <a:xfrm>
            <a:off x="3928745" y="1560830"/>
            <a:ext cx="4326890" cy="432689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51000"/>
                </a:schemeClr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pic>
        <p:nvPicPr>
          <p:cNvPr id="40" name="图片 39"/>
          <p:cNvPicPr/>
          <p:nvPr/>
        </p:nvPicPr>
        <p:blipFill>
          <a:blip r:embed="rId3">
            <a:alphaModFix amt="40000"/>
          </a:blip>
        </p:blipFill>
        <p:spPr>
          <a:xfrm>
            <a:off x="4842510" y="2475230"/>
            <a:ext cx="2496185" cy="2479675"/>
          </a:xfrm>
          <a:prstGeom prst="ellipse">
            <a:avLst/>
          </a:prstGeom>
        </p:spPr>
      </p:pic>
      <p:sp>
        <p:nvSpPr>
          <p:cNvPr id="16" name="椭圆 15"/>
          <p:cNvSpPr/>
          <p:nvPr>
            <p:custDataLst>
              <p:tags r:id="rId4"/>
            </p:custDataLst>
          </p:nvPr>
        </p:nvSpPr>
        <p:spPr>
          <a:xfrm>
            <a:off x="4374515" y="2005965"/>
            <a:ext cx="3436620" cy="3437255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cs typeface="微软雅黑" panose="020B0503020204020204" charset="-122"/>
            </a:endParaRPr>
          </a:p>
        </p:txBody>
      </p:sp>
      <p:sp>
        <p:nvSpPr>
          <p:cNvPr id="19" name="弧形 18"/>
          <p:cNvSpPr/>
          <p:nvPr>
            <p:custDataLst>
              <p:tags r:id="rId5"/>
            </p:custDataLst>
          </p:nvPr>
        </p:nvSpPr>
        <p:spPr>
          <a:xfrm rot="12600000">
            <a:off x="4707890" y="2346960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chemeClr val="accent2">
                    <a:alpha val="0"/>
                  </a:schemeClr>
                </a:gs>
                <a:gs pos="60000">
                  <a:schemeClr val="accent2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594" name="椭圆 593"/>
          <p:cNvSpPr/>
          <p:nvPr>
            <p:custDataLst>
              <p:tags r:id="rId6"/>
            </p:custDataLst>
          </p:nvPr>
        </p:nvSpPr>
        <p:spPr>
          <a:xfrm>
            <a:off x="7064375" y="4528185"/>
            <a:ext cx="615950" cy="615950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593" name="椭圆 592"/>
          <p:cNvSpPr/>
          <p:nvPr>
            <p:custDataLst>
              <p:tags r:id="rId7"/>
            </p:custDataLst>
          </p:nvPr>
        </p:nvSpPr>
        <p:spPr>
          <a:xfrm>
            <a:off x="4471670" y="4528185"/>
            <a:ext cx="615950" cy="615950"/>
          </a:xfrm>
          <a:prstGeom prst="ellipse">
            <a:avLst/>
          </a:prstGeom>
          <a:gradFill>
            <a:gsLst>
              <a:gs pos="50000">
                <a:schemeClr val="accent2">
                  <a:lumMod val="80000"/>
                  <a:lumOff val="2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  <a:gs pos="0">
                <a:schemeClr val="accent2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587" name="椭圆 586"/>
          <p:cNvSpPr/>
          <p:nvPr>
            <p:custDataLst>
              <p:tags r:id="rId8"/>
            </p:custDataLst>
          </p:nvPr>
        </p:nvSpPr>
        <p:spPr>
          <a:xfrm>
            <a:off x="4478655" y="2270760"/>
            <a:ext cx="615950" cy="615950"/>
          </a:xfrm>
          <a:prstGeom prst="ellipse">
            <a:avLst/>
          </a:prstGeom>
          <a:gradFill>
            <a:gsLst>
              <a:gs pos="50000">
                <a:schemeClr val="accent1">
                  <a:lumMod val="80000"/>
                  <a:lumOff val="2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  <a:gs pos="0">
                <a:schemeClr val="accent1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588" name="椭圆 587"/>
          <p:cNvSpPr/>
          <p:nvPr>
            <p:custDataLst>
              <p:tags r:id="rId9"/>
            </p:custDataLst>
          </p:nvPr>
        </p:nvSpPr>
        <p:spPr>
          <a:xfrm>
            <a:off x="7064375" y="2263775"/>
            <a:ext cx="615950" cy="615950"/>
          </a:xfrm>
          <a:prstGeom prst="ellipse">
            <a:avLst/>
          </a:prstGeom>
          <a:gradFill>
            <a:gsLst>
              <a:gs pos="50000">
                <a:schemeClr val="accent2">
                  <a:lumMod val="80000"/>
                  <a:lumOff val="20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  <a:gs pos="0">
                <a:schemeClr val="accent2">
                  <a:lumMod val="60000"/>
                  <a:lumOff val="40000"/>
                  <a:alpha val="100000"/>
                </a:schemeClr>
              </a:gs>
            </a:gsLst>
            <a:lin ang="18900000" scaled="0"/>
          </a:gradFill>
          <a:ln>
            <a:noFill/>
          </a:ln>
          <a:effectLst>
            <a:outerShdw blurRad="139700" dist="50800" dir="2700000" algn="tl" rotWithShape="0">
              <a:schemeClr val="accent2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微软雅黑" panose="020B0503020204020204" charset="-122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727075" y="2347595"/>
            <a:ext cx="3148330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该模块涵盖区块链基础知识、行业生态框架、钱包操作手册、以及如何防范诈骗等实用指南，帮助新手快速掌握Web3基础，降低学习门槛。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1"/>
            </p:custDataLst>
          </p:nvPr>
        </p:nvSpPr>
        <p:spPr>
          <a:xfrm>
            <a:off x="727075" y="1616075"/>
            <a:ext cx="3148965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新手指南模块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2"/>
            </p:custDataLst>
          </p:nvPr>
        </p:nvSpPr>
        <p:spPr>
          <a:xfrm>
            <a:off x="727075" y="4676140"/>
            <a:ext cx="3148330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这里聚集了对Web3行业有深刻理解的用户，共同探讨市场中的不良项目和欺诈行为，提升整体社区的风险防范意识。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727075" y="3944620"/>
            <a:ext cx="3148965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黑榜论坛</a:t>
            </a:r>
            <a:endParaRPr lang="zh-CN" altLang="en-US" sz="24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4"/>
            </p:custDataLst>
          </p:nvPr>
        </p:nvSpPr>
        <p:spPr>
          <a:xfrm>
            <a:off x="8308340" y="2347595"/>
            <a:ext cx="3239135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通过评估关键意见领袖（KOL）的表现，为用户提供有价值的投资和学习参考。用户还能查看KOL撰写的行业深度文章，进一步扩展知识面。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7" name="矩形 26"/>
          <p:cNvSpPr/>
          <p:nvPr>
            <p:custDataLst>
              <p:tags r:id="rId15"/>
            </p:custDataLst>
          </p:nvPr>
        </p:nvSpPr>
        <p:spPr>
          <a:xfrm>
            <a:off x="8308975" y="1616075"/>
            <a:ext cx="3238500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KOL评测模块</a:t>
            </a:r>
            <a:endParaRPr lang="zh-CN" altLang="en-US" sz="2400" b="1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16"/>
            </p:custDataLst>
          </p:nvPr>
        </p:nvSpPr>
        <p:spPr>
          <a:xfrm>
            <a:off x="8308340" y="4676140"/>
            <a:ext cx="3239135" cy="1198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rPr>
              <a:t>平台会定期整理并推荐高质量的行业资料和学习资源，减少用户在信息搜寻上的时间成本。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9" name="矩形 28"/>
          <p:cNvSpPr/>
          <p:nvPr>
            <p:custDataLst>
              <p:tags r:id="rId17"/>
            </p:custDataLst>
          </p:nvPr>
        </p:nvSpPr>
        <p:spPr>
          <a:xfrm>
            <a:off x="8308975" y="3944620"/>
            <a:ext cx="3238500" cy="6997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资源整合与推荐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0" name="弧形 29"/>
          <p:cNvSpPr/>
          <p:nvPr>
            <p:custDataLst>
              <p:tags r:id="rId18"/>
            </p:custDataLst>
          </p:nvPr>
        </p:nvSpPr>
        <p:spPr>
          <a:xfrm rot="18000000">
            <a:off x="4707890" y="2346960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pic>
        <p:nvPicPr>
          <p:cNvPr id="31" name="图片 16" descr="343439383331313b343532303033323bd3a6d3c3b9dcc0ed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42485" y="2434590"/>
            <a:ext cx="288000" cy="288000"/>
          </a:xfrm>
          <a:prstGeom prst="rect">
            <a:avLst/>
          </a:prstGeom>
        </p:spPr>
      </p:pic>
      <p:sp>
        <p:nvSpPr>
          <p:cNvPr id="32" name="弧形 31"/>
          <p:cNvSpPr/>
          <p:nvPr>
            <p:custDataLst>
              <p:tags r:id="rId22"/>
            </p:custDataLst>
          </p:nvPr>
        </p:nvSpPr>
        <p:spPr>
          <a:xfrm rot="2400000">
            <a:off x="4707890" y="2350135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chemeClr val="accent2">
                    <a:alpha val="0"/>
                  </a:schemeClr>
                </a:gs>
                <a:gs pos="60000">
                  <a:schemeClr val="accent2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2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34" name="弧形 33"/>
          <p:cNvSpPr/>
          <p:nvPr>
            <p:custDataLst>
              <p:tags r:id="rId23"/>
            </p:custDataLst>
          </p:nvPr>
        </p:nvSpPr>
        <p:spPr>
          <a:xfrm rot="7800000">
            <a:off x="4707890" y="2350135"/>
            <a:ext cx="2769235" cy="2769235"/>
          </a:xfrm>
          <a:prstGeom prst="arc">
            <a:avLst>
              <a:gd name="adj1" fmla="val 17360505"/>
              <a:gd name="adj2" fmla="val 21121678"/>
            </a:avLst>
          </a:prstGeom>
          <a:ln w="6350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>
                    <a:alpha val="100000"/>
                  </a:schemeClr>
                </a:gs>
              </a:gsLst>
              <a:lin ang="5400000" scaled="1"/>
            </a:gradFill>
            <a:prstDash val="dash"/>
            <a:tailEnd type="triangle"/>
          </a:ln>
          <a:effectLst>
            <a:outerShdw blurRad="50800" dist="38100" dir="2700000" algn="tl" rotWithShape="0">
              <a:schemeClr val="accent1">
                <a:lumMod val="75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35" name="矩形 34"/>
          <p:cNvSpPr/>
          <p:nvPr>
            <p:custDataLst>
              <p:tags r:id="rId24"/>
            </p:custDataLst>
          </p:nvPr>
        </p:nvSpPr>
        <p:spPr>
          <a:xfrm>
            <a:off x="5306060" y="3546475"/>
            <a:ext cx="1573530" cy="589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40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+mj-lt"/>
                <a:ea typeface="+mj-lt"/>
                <a:cs typeface="+mn-ea"/>
              </a:rPr>
              <a:t>KOL</a:t>
            </a:r>
            <a:endParaRPr lang="en-US" altLang="zh-CN" sz="40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+mj-lt"/>
              <a:ea typeface="+mj-lt"/>
              <a:cs typeface="+mn-ea"/>
            </a:endParaRPr>
          </a:p>
        </p:txBody>
      </p:sp>
      <p:pic>
        <p:nvPicPr>
          <p:cNvPr id="36" name="图片 3" descr="343439383331313b343532303031393bd2b5bca8b9dcc0ed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26935" y="2444750"/>
            <a:ext cx="288000" cy="288000"/>
          </a:xfrm>
          <a:prstGeom prst="rect">
            <a:avLst/>
          </a:prstGeom>
        </p:spPr>
      </p:pic>
      <p:pic>
        <p:nvPicPr>
          <p:cNvPr id="37" name="图片 4" descr="343439383331313b343532303032303bb8f6c8cbd0c5cfa2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228205" y="4692015"/>
            <a:ext cx="288000" cy="288000"/>
          </a:xfrm>
          <a:prstGeom prst="rect">
            <a:avLst/>
          </a:prstGeom>
        </p:spPr>
      </p:pic>
      <p:pic>
        <p:nvPicPr>
          <p:cNvPr id="38" name="图片 12" descr="343439383331313b343532303032383bbfcdbba7b9dcc0ed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635500" y="4692015"/>
            <a:ext cx="288000" cy="288000"/>
          </a:xfrm>
          <a:prstGeom prst="rect">
            <a:avLst/>
          </a:prstGeom>
        </p:spPr>
      </p:pic>
    </p:spTree>
    <p:custDataLst>
      <p:tags r:id="rId3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0" grpId="0"/>
      <p:bldP spid="25" grpId="0"/>
      <p:bldP spid="23" grpId="0"/>
      <p:bldP spid="28" grpId="0"/>
      <p:bldP spid="29" grpId="0"/>
      <p:bldP spid="26" grpId="0"/>
      <p:bldP spid="27" grpId="0"/>
      <p:bldP spid="21" grpId="1"/>
      <p:bldP spid="20" grpId="1"/>
      <p:bldP spid="25" grpId="1"/>
      <p:bldP spid="23" grpId="1"/>
      <p:bldP spid="28" grpId="1"/>
      <p:bldP spid="29" grpId="1"/>
      <p:bldP spid="26" grpId="1"/>
      <p:bldP spid="2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pPr algn="l"/>
            <a:r>
              <a:rPr lang="en-US" altLang="zh-CN" dirty="0"/>
              <a:t>03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页面展示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t="1481" b="5146"/>
          <a:stretch>
            <a:fillRect/>
          </a:stretch>
        </p:blipFill>
        <p:spPr>
          <a:xfrm>
            <a:off x="6615430" y="1560830"/>
            <a:ext cx="4879340" cy="47891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4690" y="1560830"/>
            <a:ext cx="4879340" cy="47891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464945"/>
            <a:ext cx="5054600" cy="24053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标题 6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4800" y="359999"/>
            <a:ext cx="10800000" cy="720000"/>
          </a:xfrm>
          <a:prstGeom prst="rect">
            <a:avLst/>
          </a:prstGeom>
        </p:spPr>
        <p:txBody>
          <a:bodyPr wrap="square" lIns="0" tIns="0" rIns="0" bIns="0" rtlCol="0" anchor="b">
            <a:normAutofit/>
          </a:bodyPr>
          <a:lstStyle>
            <a:lvl1pPr marL="0"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2800" b="0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+mj-lt"/>
                <a:ea typeface="+mj-lt"/>
                <a:cs typeface="MiSans Normal" panose="00000500000000000000" charset="-122"/>
                <a:sym typeface="+mn-ea"/>
              </a:defRPr>
            </a:lvl1pPr>
          </a:lstStyle>
          <a:p>
            <a:pPr algn="l"/>
            <a:r>
              <a:rPr lang="en-US" altLang="zh-CN" dirty="0"/>
              <a:t>03 </a:t>
            </a:r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页面展示</a:t>
            </a:r>
            <a:endParaRPr lang="en-US" altLang="zh-CN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4055" y="4183380"/>
            <a:ext cx="5055870" cy="22942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10935" y="1451610"/>
            <a:ext cx="4841240" cy="50266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7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b="1">
                <a:latin typeface="微软雅黑" charset="0"/>
                <a:ea typeface="微软雅黑" charset="0"/>
                <a:cs typeface="微软雅黑" charset="0"/>
                <a:sym typeface="+mn-ea"/>
              </a:rPr>
              <a:t>@0xgangWhat</a:t>
            </a:r>
            <a:endParaRPr lang="en-US" alt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 idx="1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CONTENT_GROUP_TYPE" val="contentchip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0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3.0"/>
  <p:tag name="KSO_WM_UNIT_TYPE" val="i"/>
  <p:tag name="KSO_WM_UNIT_INDEX" val="3"/>
</p:tagLst>
</file>

<file path=ppt/tags/tag1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4"/>
  <p:tag name="KSO_WM_UNIT_LAYERLEVEL" val="1"/>
  <p:tag name="KSO_WM_TAG_VERSION" val="3.0"/>
  <p:tag name="KSO_WM_UNIT_TYPE" val="i"/>
  <p:tag name="KSO_WM_UNIT_INDEX" val="4"/>
</p:tagLst>
</file>

<file path=ppt/tags/tag10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5"/>
  <p:tag name="KSO_WM_UNIT_LAYERLEVEL" val="1"/>
  <p:tag name="KSO_WM_TAG_VERSION" val="3.0"/>
  <p:tag name="KSO_WM_UNIT_TYPE" val="i"/>
  <p:tag name="KSO_WM_UNIT_INDEX" val="5"/>
</p:tagLst>
</file>

<file path=ppt/tags/tag10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6"/>
  <p:tag name="KSO_WM_UNIT_LAYERLEVEL" val="1"/>
  <p:tag name="KSO_WM_TAG_VERSION" val="3.0"/>
  <p:tag name="KSO_WM_UNIT_TYPE" val="i"/>
  <p:tag name="KSO_WM_UNIT_INDEX" val="6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CONTENT_GROUP_TYPE" val="titlestyle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2"/>
  <p:tag name="KSO_WM_UNIT_LAYERLEVEL" val="1"/>
  <p:tag name="KSO_WM_TAG_VERSION" val="3.0"/>
  <p:tag name="KSO_WM_UNIT_TYPE" val="i"/>
  <p:tag name="KSO_WM_UNIT_INDEX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3.0"/>
  <p:tag name="KSO_WM_UNIT_TYPE" val="i"/>
  <p:tag name="KSO_WM_UNIT_INDEX" val="3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4"/>
  <p:tag name="KSO_WM_UNIT_LAYERLEVEL" val="1"/>
  <p:tag name="KSO_WM_TAG_VERSION" val="3.0"/>
  <p:tag name="KSO_WM_UNIT_TYPE" val="i"/>
  <p:tag name="KSO_WM_UNIT_INDEX" val="4"/>
</p:tagLst>
</file>

<file path=ppt/tags/tag1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5"/>
  <p:tag name="KSO_WM_UNIT_LAYERLEVEL" val="1"/>
  <p:tag name="KSO_WM_TAG_VERSION" val="3.0"/>
  <p:tag name="KSO_WM_UNIT_TYPE" val="i"/>
  <p:tag name="KSO_WM_UNIT_INDEX" val="5"/>
</p:tagLst>
</file>

<file path=ppt/tags/tag1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6"/>
  <p:tag name="KSO_WM_UNIT_LAYERLEVEL" val="1"/>
  <p:tag name="KSO_WM_TAG_VERSION" val="3.0"/>
  <p:tag name="KSO_WM_UNIT_TYPE" val="i"/>
  <p:tag name="KSO_WM_UNIT_INDEX" val="6"/>
</p:tagLst>
</file>

<file path=ppt/tags/tag1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7"/>
  <p:tag name="KSO_WM_UNIT_LAYERLEVEL" val="1"/>
  <p:tag name="KSO_WM_TAG_VERSION" val="3.0"/>
  <p:tag name="KSO_WM_UNIT_TYPE" val="i"/>
  <p:tag name="KSO_WM_UNIT_INDEX" val="7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CONTENT_GROUP_TYPE" val="contentchip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观看与聆听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  <p:tag name="KSO_WM_UNIT_VALUE" val="18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UNIT_CONTENT_GROUP_TYPE" val="titlestyle"/>
  <p:tag name="KSO_WM_TEMPLATE_CATEGORY" val="custom"/>
  <p:tag name="KSO_WM_TEMPLATE_INDEX" val="20230262"/>
</p:tagLst>
</file>

<file path=ppt/tags/tag1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3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UNIT_TYPE" val="i"/>
  <p:tag name="KSO_WM_UNIT_INDEX" val="2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UNIT_TYPE" val="i"/>
  <p:tag name="KSO_WM_UNIT_INDEX" val="3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UNIT_TYPE" val="i"/>
  <p:tag name="KSO_WM_UNIT_INDEX" val="4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5"/>
  <p:tag name="KSO_WM_UNIT_LAYERLEVEL" val="1"/>
  <p:tag name="KSO_WM_TAG_VERSION" val="3.0"/>
  <p:tag name="KSO_WM_UNIT_TYPE" val="i"/>
  <p:tag name="KSO_WM_UNIT_INDEX" val="5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6"/>
  <p:tag name="KSO_WM_UNIT_LAYERLEVEL" val="1"/>
  <p:tag name="KSO_WM_TAG_VERSION" val="3.0"/>
  <p:tag name="KSO_WM_UNIT_TYPE" val="i"/>
  <p:tag name="KSO_WM_UNIT_INDEX" val="6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0262"/>
</p:tagLst>
</file>

<file path=ppt/tags/tag146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62"/>
  <p:tag name="KSO_WM_SPECIAL_SOURCE" val="bdnull"/>
  <p:tag name="KSO_WM_TEMPLATE_THUMBS_INDEX" val="1、11"/>
</p:tagLst>
</file>

<file path=ppt/tags/tag14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2_1*a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添加文档标题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SLIDE_ID" val="custom20230262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62"/>
  <p:tag name="KSO_WM_SLIDE_TYPE" val="title"/>
  <p:tag name="KSO_WM_SLIDE_SUBTYPE" val="pureTxt"/>
  <p:tag name="KSO_WM_SLIDE_LAYOUT" val="a_f"/>
  <p:tag name="KSO_WM_SLIDE_LAYOUT_CNT" val="1_1"/>
  <p:tag name="KSO_WM_SPECIAL_SOURCE" val="bdnull"/>
  <p:tag name="KSO_WM_TEMPLATE_THUMBS_INDEX" val="1、11"/>
  <p:tag name="KSO_WM_SLIDE_CONTENT_AREA" val="{&quot;left&quot;:&quot;68.75&quot;,&quot;top&quot;:&quot;94.82929&quot;,&quot;width&quot;:&quot;548.5182&quot;,&quot;height&quot;:&quot;306.9134&quot;}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2"/>
  <p:tag name="RESOURCE_RECORD_KEY" val="{&quot;65&quot;:[20230262],&quot;70&quot;:[3322137]}"/>
  <p:tag name="KSO_WM_SPECIAL_SOURCE" val="bdnull"/>
</p:tagLst>
</file>

<file path=ppt/tags/tag15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3*n_h_i*1_1_2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2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solid&quot;:{&quot;brightness&quot;:0.800000011920929,&quot;colorType&quot;:1,&quot;foreColorIndex&quot;:5,&quot;transparency&quot;:0.400000005960464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1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3*n_h_i*1_1_1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4900000095367431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3*n_h_i*1_1_3"/>
  <p:tag name="KSO_WM_TEMPLATE_CATEGORY" val="diagram"/>
  <p:tag name="KSO_WM_TEMPLATE_INDEX" val="202309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i"/>
  <p:tag name="KSO_WM_UNIT_INDEX" val="1_1_3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5,6,5,6,5,6]}"/>
</p:tagLst>
</file>

<file path=ppt/tags/tag1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4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2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4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4_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gradient&quot;:[{&quot;brightness&quot;:0.20000000298023224,&quot;colorType&quot;:1,&quot;foreColorIndex&quot;:5,&quot;pos&quot;:0.5,&quot;transparency&quot;:0},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0957_3*n_h_h_f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0957_3*n_h_h_a*1_2_1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0957_3*n_h_h_f*1_2_4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0957_3*n_h_h_a*1_2_4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0957_3*n_h_h_f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0957_3*n_h_h_a*1_2_2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0957_3*n_h_h_f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0957_3*n_h_h_a*1_2_3_1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1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1_2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3*n_h_h_x*1_2_1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3*73"/>
  <p:tag name="KSO_WM_UNIT_TYPE" val="n_h_h_x"/>
  <p:tag name="KSO_WM_UNIT_INDEX" val="1_2_1_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2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2_2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57_3*n_h_h_i*1_2_3_2"/>
  <p:tag name="KSO_WM_TEMPLATE_CATEGORY" val="diagram"/>
  <p:tag name="KSO_WM_TEMPLATE_INDEX" val="202309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2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6000000238418579,&quot;transparency&quot;:0}],&quot;type&quot;:2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0957_3*n_h_a*1_1_1"/>
  <p:tag name="KSO_WM_TEMPLATE_CATEGORY" val="diagram"/>
  <p:tag name="KSO_WM_TEMPLATE_INDEX" val="2023095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3*n_h_h_x*1_2_3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8*73"/>
  <p:tag name="KSO_WM_UNIT_TYPE" val="n_h_h_x"/>
  <p:tag name="KSO_WM_UNIT_INDEX" val="1_2_3_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3*n_h_h_x*1_2_2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3*73"/>
  <p:tag name="KSO_WM_UNIT_TYPE" val="n_h_h_x"/>
  <p:tag name="KSO_WM_UNIT_INDEX" val="1_2_2_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0957_3*n_h_h_x*1_2_4_1"/>
  <p:tag name="KSO_WM_TEMPLATE_CATEGORY" val="diagram"/>
  <p:tag name="KSO_WM_TEMPLATE_INDEX" val="2023095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0*73"/>
  <p:tag name="KSO_WM_UNIT_TYPE" val="n_h_h_x"/>
  <p:tag name="KSO_WM_UNIT_INDEX" val="1_2_4_1"/>
  <p:tag name="KSO_WM_DIAGRAM_MAX_ITEMCNT" val="6"/>
  <p:tag name="KSO_WM_DIAGRAM_MIN_ITEMCNT" val="2"/>
  <p:tag name="KSO_WM_DIAGRAM_VIRTUALLY_FRAME" val="{&quot;height&quot;:372.8999938964844,&quot;left&quot;:56.79998779296875,&quot;top&quot;:106.80000305175781,&quot;width&quot;:1059.3708783487634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2"/>
  <p:tag name="RESOURCE_RECORD_KEY" val="{&quot;65&quot;:[20230262],&quot;70&quot;:[3312419,3312483]}"/>
  <p:tag name="KSO_WM_SPECIAL_SOURCE" val="bdnull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02_2*a*1"/>
  <p:tag name="KSO_WM_TEMPLATE_CATEGORY" val="diagram"/>
  <p:tag name="KSO_WM_TEMPLATE_INDEX" val="20232402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l1-1"/>
  <p:tag name="KSO_WM_UNIT_TYPE" val="a"/>
  <p:tag name="KSO_WM_UNIT_INDEX" val="1"/>
  <p:tag name="KSO_WM_UNIT_PRESET_TEXT" val="单击此处添加标题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SLIDE_ID" val="diagram20232402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2402"/>
  <p:tag name="KSO_WM_SLIDE_TYPE" val="text"/>
  <p:tag name="KSO_WM_SLIDE_SUBTYPE" val="diag"/>
  <p:tag name="KSO_WM_SLIDE_SIZE" val="850.596*368.837"/>
  <p:tag name="KSO_WM_SLIDE_POSITION" val="54.8045*120.5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02_2*a*1"/>
  <p:tag name="KSO_WM_TEMPLATE_CATEGORY" val="diagram"/>
  <p:tag name="KSO_WM_TEMPLATE_INDEX" val="20232402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DIAGRAM_GROUP_CODE" val="l1-1"/>
  <p:tag name="KSO_WM_UNIT_TYPE" val="a"/>
  <p:tag name="KSO_WM_UNIT_INDEX" val="1"/>
  <p:tag name="KSO_WM_UNIT_PRESET_TEXT" val="单击此处添加标题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#wm#"/>
  <p:tag name="KSO_WM_TEMPLATE_CATEGORY" val="diagram"/>
  <p:tag name="KSO_WM_TEMPLATE_INDEX" val="20232402"/>
  <p:tag name="KSO_WM_SPECIAL_SOURCE" val="bdnull"/>
</p:tagLst>
</file>

<file path=ppt/tags/tag184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62_11*f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汇报人：WPS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2_11*a*1"/>
  <p:tag name="KSO_WM_TEMPLATE_CATEGORY" val="custom"/>
  <p:tag name="KSO_WM_TEMPLATE_INDEX" val="20230262"/>
  <p:tag name="KSO_WM_UNIT_LAYERLEVEL" val="1"/>
  <p:tag name="KSO_WM_TAG_VERSION" val="3.0"/>
  <p:tag name="KSO_WM_BEAUTIFY_FLAG" val="#wm#"/>
  <p:tag name="KSO_WM_UNIT_CONTENT_GROUP_TYPE" val="contentchip"/>
  <p:tag name="KSO_WM_UNIT_PRESET_TEXT" val="感谢您观看与聆听"/>
</p:tagLst>
</file>

<file path=ppt/tags/tag186.xml><?xml version="1.0" encoding="utf-8"?>
<p:tagLst xmlns:p="http://schemas.openxmlformats.org/presentationml/2006/main">
  <p:tag name="KSO_WM_SLIDE_ID" val="custom20230262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3.0"/>
  <p:tag name="KSO_WM_BEAUTIFY_FLAG" val="#wm#"/>
  <p:tag name="KSO_WM_TEMPLATE_CATEGORY" val="custom"/>
  <p:tag name="KSO_WM_TEMPLATE_INDEX" val="20230262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68.75&quot;,&quot;top&quot;:&quot;94.82929&quot;,&quot;width&quot;:&quot;548.5182&quot;,&quot;height&quot;:&quot;306.9134&quot;}"/>
</p:tagLst>
</file>

<file path=ppt/tags/tag187.xml><?xml version="1.0" encoding="utf-8"?>
<p:tagLst xmlns:p="http://schemas.openxmlformats.org/presentationml/2006/main">
  <p:tag name="commondata" val="eyJoZGlkIjoiMTZmNzBlNGQyNmY1MTNjNGVhMDIwYmM0MzEwZTcwOTAifQ=="/>
  <p:tag name="resource_record_key" val="{&quot;65&quot;:[20230262],&quot;70&quot;:[3322137,3312419,3312483]}"/>
</p:tagLst>
</file>

<file path=ppt/tags/tag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2"/>
  <p:tag name="KSO_WM_UNIT_LAYERLEVEL" val="1"/>
  <p:tag name="KSO_WM_TAG_VERSION" val="3.0"/>
  <p:tag name="KSO_WM_UNIT_TYPE" val="i"/>
  <p:tag name="KSO_WM_UNIT_INDEX" val="2"/>
</p:tagLst>
</file>

<file path=ppt/tags/tag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3"/>
  <p:tag name="KSO_WM_UNIT_LAYERLEVEL" val="1"/>
  <p:tag name="KSO_WM_TAG_VERSION" val="3.0"/>
  <p:tag name="KSO_WM_UNIT_TYPE" val="i"/>
  <p:tag name="KSO_WM_UNIT_INDEX" val="3"/>
</p:tagLst>
</file>

<file path=ppt/tags/tag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4"/>
  <p:tag name="KSO_WM_UNIT_LAYERLEVEL" val="1"/>
  <p:tag name="KSO_WM_TAG_VERSION" val="3.0"/>
  <p:tag name="KSO_WM_UNIT_TYPE" val="i"/>
  <p:tag name="KSO_WM_UNIT_INDEX" val="4"/>
</p:tagLst>
</file>

<file path=ppt/tags/tag2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5"/>
  <p:tag name="KSO_WM_UNIT_LAYERLEVEL" val="1"/>
  <p:tag name="KSO_WM_TAG_VERSION" val="3.0"/>
  <p:tag name="KSO_WM_UNIT_TYPE" val="i"/>
  <p:tag name="KSO_WM_UNIT_INDEX" val="5"/>
</p:tagLst>
</file>

<file path=ppt/tags/tag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6"/>
  <p:tag name="KSO_WM_UNIT_LAYERLEVEL" val="1"/>
  <p:tag name="KSO_WM_TAG_VERSION" val="3.0"/>
  <p:tag name="KSO_WM_UNIT_TYPE" val="i"/>
  <p:tag name="KSO_WM_UNIT_INDEX" val="6"/>
</p:tagLst>
</file>

<file path=ppt/tags/tag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7"/>
  <p:tag name="KSO_WM_UNIT_LAYERLEVEL" val="1"/>
  <p:tag name="KSO_WM_TAG_VERSION" val="3.0"/>
  <p:tag name="KSO_WM_UNIT_TYPE" val="i"/>
  <p:tag name="KSO_WM_UNIT_INDEX" val="7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UNIT_TYPE" val="i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3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3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UNIT_TYPE" val="i"/>
  <p:tag name="KSO_WM_UNIT_INDEX" val="5"/>
</p:tagLst>
</file>

<file path=ppt/tags/tag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UNIT_TYPE" val="i"/>
  <p:tag name="KSO_WM_UNIT_INDEX" val="6"/>
</p:tagLst>
</file>

<file path=ppt/tags/tag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UNIT_TYPE" val="i"/>
  <p:tag name="KSO_WM_UNIT_INDEX" val="7"/>
</p:tagLst>
</file>

<file path=ppt/tags/tag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UNIT_TYPE" val="i"/>
  <p:tag name="KSO_WM_UNIT_INDEX" val="8"/>
</p:tagLst>
</file>

<file path=ppt/tags/tag3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1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CONTENT_GROUP_TYPE" val="contentchip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UNIT_TYPE" val="i"/>
  <p:tag name="KSO_WM_UNIT_INDEX" val="1"/>
</p:tagLst>
</file>

<file path=ppt/tags/tag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UNIT_TYPE" val="i"/>
  <p:tag name="KSO_WM_UNIT_INDEX" val="2"/>
</p:tagLst>
</file>

<file path=ppt/tags/tag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UNIT_TYPE" val="i"/>
  <p:tag name="KSO_WM_UNIT_INDEX" val="5"/>
</p:tagLst>
</file>

<file path=ppt/tags/tag4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UNIT_TYPE" val="i"/>
  <p:tag name="KSO_WM_UNIT_INDEX" val="6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5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2"/>
  <p:tag name="KSO_WM_UNIT_LAYERLEVEL" val="1"/>
  <p:tag name="KSO_WM_TAG_VERSION" val="3.0"/>
  <p:tag name="KSO_WM_UNIT_TYPE" val="i"/>
  <p:tag name="KSO_WM_UNIT_INDEX" val="2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3"/>
  <p:tag name="KSO_WM_UNIT_LAYERLEVEL" val="1"/>
  <p:tag name="KSO_WM_TAG_VERSION" val="3.0"/>
  <p:tag name="KSO_WM_UNIT_TYPE" val="i"/>
  <p:tag name="KSO_WM_UNIT_INDEX" val="3"/>
</p:tagLst>
</file>

<file path=ppt/tags/tag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4"/>
  <p:tag name="KSO_WM_UNIT_LAYERLEVEL" val="1"/>
  <p:tag name="KSO_WM_TAG_VERSION" val="3.0"/>
  <p:tag name="KSO_WM_UNIT_TYPE" val="i"/>
  <p:tag name="KSO_WM_UNIT_INDEX" val="4"/>
</p:tagLst>
</file>

<file path=ppt/tags/tag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5"/>
  <p:tag name="KSO_WM_UNIT_LAYERLEVEL" val="1"/>
  <p:tag name="KSO_WM_TAG_VERSION" val="3.0"/>
  <p:tag name="KSO_WM_UNIT_TYPE" val="i"/>
  <p:tag name="KSO_WM_UNIT_INDEX" val="5"/>
</p:tagLst>
</file>

<file path=ppt/tags/tag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6"/>
  <p:tag name="KSO_WM_UNIT_LAYERLEVEL" val="1"/>
  <p:tag name="KSO_WM_TAG_VERSION" val="3.0"/>
  <p:tag name="KSO_WM_UNIT_TYPE" val="i"/>
  <p:tag name="KSO_WM_UNIT_INDEX" val="6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7"/>
  <p:tag name="KSO_WM_UNIT_LAYERLEVEL" val="1"/>
  <p:tag name="KSO_WM_TAG_VERSION" val="3.0"/>
  <p:tag name="KSO_WM_UNIT_TYPE" val="i"/>
  <p:tag name="KSO_WM_UNIT_INDEX" val="7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6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3.0"/>
  <p:tag name="KSO_WM_UNIT_TYPE" val="i"/>
  <p:tag name="KSO_WM_UNIT_INDEX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7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3"/>
  <p:tag name="KSO_WM_UNIT_LAYERLEVEL" val="1"/>
  <p:tag name="KSO_WM_TAG_VERSION" val="3.0"/>
  <p:tag name="KSO_WM_UNIT_TYPE" val="i"/>
  <p:tag name="KSO_WM_UNIT_INDEX" val="3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4"/>
  <p:tag name="KSO_WM_UNIT_LAYERLEVEL" val="1"/>
  <p:tag name="KSO_WM_TAG_VERSION" val="3.0"/>
  <p:tag name="KSO_WM_UNIT_TYPE" val="i"/>
  <p:tag name="KSO_WM_UNIT_INDEX" val="4"/>
</p:tagLst>
</file>

<file path=ppt/tags/tag7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5"/>
  <p:tag name="KSO_WM_UNIT_LAYERLEVEL" val="1"/>
  <p:tag name="KSO_WM_TAG_VERSION" val="3.0"/>
  <p:tag name="KSO_WM_UNIT_TYPE" val="i"/>
  <p:tag name="KSO_WM_UNIT_INDEX" val="5"/>
</p:tagLst>
</file>

<file path=ppt/tags/tag7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6"/>
  <p:tag name="KSO_WM_UNIT_LAYERLEVEL" val="1"/>
  <p:tag name="KSO_WM_TAG_VERSION" val="3.0"/>
  <p:tag name="KSO_WM_UNIT_TYPE" val="i"/>
  <p:tag name="KSO_WM_UNIT_INDEX" val="6"/>
</p:tagLst>
</file>

<file path=ppt/tags/tag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i*7"/>
  <p:tag name="KSO_WM_UNIT_LAYERLEVEL" val="1"/>
  <p:tag name="KSO_WM_TAG_VERSION" val="3.0"/>
  <p:tag name="KSO_WM_UNIT_TYPE" val="i"/>
  <p:tag name="KSO_WM_UNIT_INDEX" val="7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2"/>
  <p:tag name="KSO_WM_UNIT_LAYERLEVEL" val="1"/>
  <p:tag name="KSO_WM_TAG_VERSION" val="3.0"/>
  <p:tag name="KSO_WM_UNIT_TYPE" val="i"/>
  <p:tag name="KSO_WM_UNIT_INDEX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3"/>
  <p:tag name="KSO_WM_UNIT_LAYERLEVEL" val="1"/>
  <p:tag name="KSO_WM_TAG_VERSION" val="3.0"/>
  <p:tag name="KSO_WM_UNIT_TYPE" val="i"/>
  <p:tag name="KSO_WM_UNIT_INDEX" val="3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4"/>
  <p:tag name="KSO_WM_UNIT_LAYERLEVEL" val="1"/>
  <p:tag name="KSO_WM_TAG_VERSION" val="3.0"/>
  <p:tag name="KSO_WM_UNIT_TYPE" val="i"/>
  <p:tag name="KSO_WM_UNIT_INDEX" val="4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5"/>
  <p:tag name="KSO_WM_UNIT_LAYERLEVEL" val="1"/>
  <p:tag name="KSO_WM_TAG_VERSION" val="3.0"/>
  <p:tag name="KSO_WM_UNIT_TYPE" val="i"/>
  <p:tag name="KSO_WM_UNIT_INDEX" val="5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6"/>
  <p:tag name="KSO_WM_UNIT_LAYERLEVEL" val="1"/>
  <p:tag name="KSO_WM_TAG_VERSION" val="3.0"/>
  <p:tag name="KSO_WM_UNIT_TYPE" val="i"/>
  <p:tag name="KSO_WM_UNIT_INDEX" val="6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7"/>
  <p:tag name="KSO_WM_UNIT_LAYERLEVEL" val="1"/>
  <p:tag name="KSO_WM_TAG_VERSION" val="3.0"/>
  <p:tag name="KSO_WM_UNIT_TYPE" val="i"/>
  <p:tag name="KSO_WM_UNIT_INDEX" val="7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6"/>
  <p:tag name="KSO_WM_UNIT_LAYERLEVEL" val="1"/>
  <p:tag name="KSO_WM_TAG_VERSION" val="3.0"/>
  <p:tag name="KSO_WM_UNIT_TYPE" val="i"/>
  <p:tag name="KSO_WM_UNIT_INDEX" val="6"/>
</p:tagLst>
</file>

<file path=ppt/tags/tag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5"/>
  <p:tag name="KSO_WM_UNIT_LAYERLEVEL" val="1"/>
  <p:tag name="KSO_WM_TAG_VERSION" val="3.0"/>
  <p:tag name="KSO_WM_UNIT_TYPE" val="i"/>
  <p:tag name="KSO_WM_UNIT_INDEX" val="5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9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4"/>
  <p:tag name="KSO_WM_UNIT_LAYERLEVEL" val="1"/>
  <p:tag name="KSO_WM_TAG_VERSION" val="3.0"/>
  <p:tag name="KSO_WM_UNIT_TYPE" val="i"/>
  <p:tag name="KSO_WM_UNIT_INDEX" val="4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3"/>
  <p:tag name="KSO_WM_UNIT_LAYERLEVEL" val="1"/>
  <p:tag name="KSO_WM_TAG_VERSION" val="3.0"/>
  <p:tag name="KSO_WM_UNIT_TYPE" val="i"/>
  <p:tag name="KSO_WM_UNIT_INDEX" val="3"/>
</p:tagLst>
</file>

<file path=ppt/tags/tag9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2"/>
  <p:tag name="KSO_WM_UNIT_LAYERLEVEL" val="1"/>
  <p:tag name="KSO_WM_TAG_VERSION" val="3.0"/>
  <p:tag name="KSO_WM_UNIT_TYPE" val="i"/>
  <p:tag name="KSO_WM_UNIT_INDEX" val="2"/>
</p:tagLst>
</file>

<file path=ppt/tags/tag9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PRESET_TEXT" val="单击此处编辑母版文本样式&#10;第二级&#10;第三级&#10;第四级&#10;第五级"/>
</p:tagLst>
</file>

<file path=ppt/tags/tag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2"/>
  <p:tag name="KSO_WM_UNIT_LAYERLEVEL" val="1"/>
  <p:tag name="KSO_WM_TAG_VERSION" val="3.0"/>
  <p:tag name="KSO_WM_UNIT_TYPE" val="i"/>
  <p:tag name="KSO_WM_UNIT_INDEX" val="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10">
      <a:dk1>
        <a:srgbClr val="000000"/>
      </a:dk1>
      <a:lt1>
        <a:srgbClr val="FFFFFF"/>
      </a:lt1>
      <a:dk2>
        <a:srgbClr val="18154B"/>
      </a:dk2>
      <a:lt2>
        <a:srgbClr val="E5E8F3"/>
      </a:lt2>
      <a:accent1>
        <a:srgbClr val="8755D7"/>
      </a:accent1>
      <a:accent2>
        <a:srgbClr val="A049DB"/>
      </a:accent2>
      <a:accent3>
        <a:srgbClr val="C871E4"/>
      </a:accent3>
      <a:accent4>
        <a:srgbClr val="E1B3F2"/>
      </a:accent4>
      <a:accent5>
        <a:srgbClr val="4F3BE1"/>
      </a:accent5>
      <a:accent6>
        <a:srgbClr val="A275F3"/>
      </a:accent6>
      <a:hlink>
        <a:srgbClr val="2FDFFA"/>
      </a:hlink>
      <a:folHlink>
        <a:srgbClr val="5B7EFF"/>
      </a:folHlink>
    </a:clrScheme>
    <a:fontScheme name="自定义 1">
      <a:majorFont>
        <a:latin typeface="MiSans Heavy"/>
        <a:ea typeface="MiSans Heavy"/>
        <a:cs typeface=""/>
      </a:majorFont>
      <a:minorFont>
        <a:latin typeface="MiSans Normal"/>
        <a:ea typeface="MiSans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WPS 演示</Application>
  <PresentationFormat>宽屏</PresentationFormat>
  <Paragraphs>48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汉仪旗黑</vt:lpstr>
      <vt:lpstr>MiSans Normal</vt:lpstr>
      <vt:lpstr>MiSans Heavy</vt:lpstr>
      <vt:lpstr>Wingdings</vt:lpstr>
      <vt:lpstr>-apple-system</vt:lpstr>
      <vt:lpstr>宋体</vt:lpstr>
      <vt:lpstr>Arial Unicode MS</vt:lpstr>
      <vt:lpstr>Calibri</vt:lpstr>
      <vt:lpstr>汉仪书宋二KW</vt:lpstr>
      <vt:lpstr>Thonburi</vt:lpstr>
      <vt:lpstr>-apple-system</vt:lpstr>
      <vt:lpstr>微软雅黑</vt:lpstr>
      <vt:lpstr>苹方-简</vt:lpstr>
      <vt:lpstr>汉仪君黑</vt:lpstr>
      <vt:lpstr>Hiragino Sans CNS W3</vt:lpstr>
      <vt:lpstr>STHeiti Light</vt:lpstr>
      <vt:lpstr>Songti TC Regular</vt:lpstr>
      <vt:lpstr>Hannotate TC Regular</vt:lpstr>
      <vt:lpstr>雅痞-简</vt:lpstr>
      <vt:lpstr>Yuanti TC Regular</vt:lpstr>
      <vt:lpstr>Xingkai SC Light</vt:lpstr>
      <vt:lpstr>Office 主题</vt:lpstr>
      <vt:lpstr>1_Office 主题</vt:lpstr>
      <vt:lpstr>Xfinder demo 演示</vt:lpstr>
      <vt:lpstr>01  项目概述</vt:lpstr>
      <vt:lpstr>02  核心功能</vt:lpstr>
      <vt:lpstr>03 页面展示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Xfinder demo 演示</dc:title>
  <dc:creator/>
  <cp:lastModifiedBy>Nina @Boom Blockchain</cp:lastModifiedBy>
  <cp:revision>6</cp:revision>
  <dcterms:created xsi:type="dcterms:W3CDTF">2024-08-18T03:36:56Z</dcterms:created>
  <dcterms:modified xsi:type="dcterms:W3CDTF">2024-08-18T03:36:56Z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A88E0250C7D8D7A6B06AC166059CD861_43</vt:lpwstr>
  </property>
</Properties>
</file>